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324" r:id="rId2"/>
    <p:sldId id="318" r:id="rId3"/>
    <p:sldId id="288" r:id="rId4"/>
    <p:sldId id="289" r:id="rId5"/>
    <p:sldId id="291" r:id="rId6"/>
    <p:sldId id="294" r:id="rId7"/>
    <p:sldId id="295" r:id="rId8"/>
    <p:sldId id="268" r:id="rId9"/>
    <p:sldId id="271" r:id="rId10"/>
    <p:sldId id="276" r:id="rId11"/>
    <p:sldId id="331" r:id="rId12"/>
    <p:sldId id="353" r:id="rId13"/>
    <p:sldId id="358" r:id="rId14"/>
    <p:sldId id="356" r:id="rId15"/>
    <p:sldId id="360" r:id="rId16"/>
    <p:sldId id="357" r:id="rId17"/>
    <p:sldId id="277" r:id="rId18"/>
    <p:sldId id="320" r:id="rId19"/>
    <p:sldId id="321" r:id="rId20"/>
    <p:sldId id="322" r:id="rId21"/>
    <p:sldId id="272" r:id="rId22"/>
    <p:sldId id="325" r:id="rId23"/>
    <p:sldId id="306" r:id="rId24"/>
    <p:sldId id="297" r:id="rId25"/>
    <p:sldId id="309" r:id="rId26"/>
    <p:sldId id="362" r:id="rId27"/>
    <p:sldId id="363" r:id="rId28"/>
    <p:sldId id="273" r:id="rId29"/>
    <p:sldId id="336" r:id="rId30"/>
    <p:sldId id="337" r:id="rId31"/>
    <p:sldId id="338" r:id="rId32"/>
    <p:sldId id="339" r:id="rId33"/>
    <p:sldId id="340" r:id="rId34"/>
    <p:sldId id="341" r:id="rId35"/>
    <p:sldId id="352" r:id="rId36"/>
    <p:sldId id="364" r:id="rId37"/>
    <p:sldId id="365" r:id="rId38"/>
    <p:sldId id="366" r:id="rId39"/>
    <p:sldId id="367" r:id="rId40"/>
    <p:sldId id="368" r:id="rId41"/>
    <p:sldId id="274" r:id="rId42"/>
    <p:sldId id="370" r:id="rId43"/>
    <p:sldId id="372" r:id="rId44"/>
    <p:sldId id="334" r:id="rId45"/>
    <p:sldId id="333" r:id="rId46"/>
    <p:sldId id="371" r:id="rId47"/>
    <p:sldId id="270" r:id="rId48"/>
    <p:sldId id="343" r:id="rId49"/>
    <p:sldId id="348" r:id="rId50"/>
    <p:sldId id="345" r:id="rId51"/>
    <p:sldId id="346" r:id="rId52"/>
    <p:sldId id="347" r:id="rId53"/>
    <p:sldId id="275" r:id="rId54"/>
    <p:sldId id="369" r:id="rId55"/>
    <p:sldId id="349" r:id="rId56"/>
    <p:sldId id="350" r:id="rId57"/>
    <p:sldId id="351" r:id="rId58"/>
    <p:sldId id="326" r:id="rId59"/>
    <p:sldId id="282" r:id="rId60"/>
    <p:sldId id="373" r:id="rId61"/>
    <p:sldId id="378" r:id="rId62"/>
  </p:sldIdLst>
  <p:sldSz cx="12192000" cy="6858000"/>
  <p:notesSz cx="6858000" cy="9144000"/>
  <p:embeddedFontLst>
    <p:embeddedFont>
      <p:font typeface="맑은 고딕" panose="020B0503020000020004" pitchFamily="34" charset="-127"/>
      <p:regular r:id="rId65"/>
      <p:bold r:id="rId66"/>
    </p:embeddedFont>
    <p:embeddedFont>
      <p:font typeface="Noto Sans KR" panose="020B0200000000000000" pitchFamily="34" charset="-128"/>
      <p:regular r:id="rId67"/>
      <p:bold r:id="rId68"/>
    </p:embeddedFont>
    <p:embeddedFont>
      <p:font typeface="Noto Sans KR ExtraBold" panose="020B0200000000000000" pitchFamily="34" charset="-128"/>
      <p:bold r:id="rId69"/>
    </p:embeddedFont>
    <p:embeddedFont>
      <p:font typeface="Noto Sans KR ExtraLight" panose="020B0200000000000000" pitchFamily="34" charset="-128"/>
      <p:regular r:id="rId70"/>
    </p:embeddedFont>
    <p:embeddedFont>
      <p:font typeface="Noto Sans KR Light" panose="020B0200000000000000" pitchFamily="34" charset="-128"/>
      <p:regular r:id="rId71"/>
    </p:embeddedFont>
    <p:embeddedFont>
      <p:font typeface="Noto Sans KR Medium" panose="020B0200000000000000" pitchFamily="34" charset="-128"/>
      <p:regular r:id="rId72"/>
    </p:embeddedFont>
    <p:embeddedFont>
      <p:font typeface="Noto Sans KR SemiBold" panose="020B0200000000000000" pitchFamily="34" charset="-128"/>
      <p:regular r:id="rId73"/>
      <p:bold r:id="rId74"/>
    </p:embeddedFont>
    <p:embeddedFont>
      <p:font typeface="NotoSansKR" panose="020B0200000000000000" pitchFamily="34" charset="-128"/>
      <p:regular r:id="rId75"/>
      <p:bold r:id="rId76"/>
      <p:italic r:id="rId77"/>
      <p:boldItalic r:id="rId78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12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123"/>
    <a:srgbClr val="0B5A8B"/>
    <a:srgbClr val="14B4CF"/>
    <a:srgbClr val="0C8EB0"/>
    <a:srgbClr val="0E3C60"/>
    <a:srgbClr val="062B52"/>
    <a:srgbClr val="0C8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4093F8-F3B9-3844-BC86-C0D624F1C2AF}" v="8" dt="2025-03-22T11:48:33.7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5"/>
    <p:restoredTop sz="81918"/>
  </p:normalViewPr>
  <p:slideViewPr>
    <p:cSldViewPr snapToGrid="0">
      <p:cViewPr varScale="1">
        <p:scale>
          <a:sx n="85" d="100"/>
          <a:sy n="85" d="100"/>
        </p:scale>
        <p:origin x="1464" y="464"/>
      </p:cViewPr>
      <p:guideLst>
        <p:guide orient="horz" pos="1434"/>
        <p:guide pos="120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176" y="91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bin Moon" userId="5f4d09ee5174deef" providerId="LiveId" clId="{D5FDA389-5D1A-BA48-B7BC-78633D89AA95}"/>
    <pc:docChg chg="undo redo custSel addSld delSld modSld sldOrd">
      <pc:chgData name="Hyunbin Moon" userId="5f4d09ee5174deef" providerId="LiveId" clId="{D5FDA389-5D1A-BA48-B7BC-78633D89AA95}" dt="2025-03-14T13:40:24.638" v="3173" actId="20577"/>
      <pc:docMkLst>
        <pc:docMk/>
      </pc:docMkLst>
      <pc:sldChg chg="del">
        <pc:chgData name="Hyunbin Moon" userId="5f4d09ee5174deef" providerId="LiveId" clId="{D5FDA389-5D1A-BA48-B7BC-78633D89AA95}" dt="2025-03-05T00:42:01.772" v="106" actId="2696"/>
        <pc:sldMkLst>
          <pc:docMk/>
          <pc:sldMk cId="3398257140" sldId="258"/>
        </pc:sldMkLst>
      </pc:sldChg>
      <pc:sldChg chg="del">
        <pc:chgData name="Hyunbin Moon" userId="5f4d09ee5174deef" providerId="LiveId" clId="{D5FDA389-5D1A-BA48-B7BC-78633D89AA95}" dt="2025-03-05T00:42:01.779" v="107" actId="2696"/>
        <pc:sldMkLst>
          <pc:docMk/>
          <pc:sldMk cId="1004438789" sldId="260"/>
        </pc:sldMkLst>
      </pc:sldChg>
      <pc:sldChg chg="del">
        <pc:chgData name="Hyunbin Moon" userId="5f4d09ee5174deef" providerId="LiveId" clId="{D5FDA389-5D1A-BA48-B7BC-78633D89AA95}" dt="2025-03-05T00:42:01.753" v="100" actId="2696"/>
        <pc:sldMkLst>
          <pc:docMk/>
          <pc:sldMk cId="3084117701" sldId="261"/>
        </pc:sldMkLst>
      </pc:sldChg>
      <pc:sldChg chg="modSp mod">
        <pc:chgData name="Hyunbin Moon" userId="5f4d09ee5174deef" providerId="LiveId" clId="{D5FDA389-5D1A-BA48-B7BC-78633D89AA95}" dt="2025-03-05T11:01:31.620" v="3137" actId="20577"/>
        <pc:sldMkLst>
          <pc:docMk/>
          <pc:sldMk cId="3950982508" sldId="268"/>
        </pc:sldMkLst>
        <pc:spChg chg="mod">
          <ac:chgData name="Hyunbin Moon" userId="5f4d09ee5174deef" providerId="LiveId" clId="{D5FDA389-5D1A-BA48-B7BC-78633D89AA95}" dt="2025-03-05T11:01:31.620" v="3137" actId="20577"/>
          <ac:spMkLst>
            <pc:docMk/>
            <pc:sldMk cId="3950982508" sldId="268"/>
            <ac:spMk id="21" creationId="{15A7B3B3-C64D-ABEE-7221-B5773D960672}"/>
          </ac:spMkLst>
        </pc:spChg>
        <pc:spChg chg="mod">
          <ac:chgData name="Hyunbin Moon" userId="5f4d09ee5174deef" providerId="LiveId" clId="{D5FDA389-5D1A-BA48-B7BC-78633D89AA95}" dt="2025-03-05T00:40:34.648" v="99" actId="20577"/>
          <ac:spMkLst>
            <pc:docMk/>
            <pc:sldMk cId="3950982508" sldId="268"/>
            <ac:spMk id="44" creationId="{F30E8730-1C32-0CC5-C542-1D417E002DBD}"/>
          </ac:spMkLst>
        </pc:spChg>
      </pc:sldChg>
      <pc:sldChg chg="modSp mod">
        <pc:chgData name="Hyunbin Moon" userId="5f4d09ee5174deef" providerId="LiveId" clId="{D5FDA389-5D1A-BA48-B7BC-78633D89AA95}" dt="2025-03-05T11:01:18.860" v="3132" actId="20577"/>
        <pc:sldMkLst>
          <pc:docMk/>
          <pc:sldMk cId="3433578575" sldId="272"/>
        </pc:sldMkLst>
        <pc:spChg chg="mod">
          <ac:chgData name="Hyunbin Moon" userId="5f4d09ee5174deef" providerId="LiveId" clId="{D5FDA389-5D1A-BA48-B7BC-78633D89AA95}" dt="2025-03-05T11:01:18.860" v="3132" actId="20577"/>
          <ac:spMkLst>
            <pc:docMk/>
            <pc:sldMk cId="3433578575" sldId="272"/>
            <ac:spMk id="2" creationId="{EF1E121C-1669-7142-CF87-B7C20BF7CA54}"/>
          </ac:spMkLst>
        </pc:spChg>
      </pc:sldChg>
      <pc:sldChg chg="del">
        <pc:chgData name="Hyunbin Moon" userId="5f4d09ee5174deef" providerId="LiveId" clId="{D5FDA389-5D1A-BA48-B7BC-78633D89AA95}" dt="2025-03-05T00:45:04.760" v="111" actId="2696"/>
        <pc:sldMkLst>
          <pc:docMk/>
          <pc:sldMk cId="1977666919" sldId="279"/>
        </pc:sldMkLst>
      </pc:sldChg>
      <pc:sldChg chg="addSp delSp modSp mod">
        <pc:chgData name="Hyunbin Moon" userId="5f4d09ee5174deef" providerId="LiveId" clId="{D5FDA389-5D1A-BA48-B7BC-78633D89AA95}" dt="2025-03-05T10:57:42.454" v="3076"/>
        <pc:sldMkLst>
          <pc:docMk/>
          <pc:sldMk cId="291076307" sldId="282"/>
        </pc:sldMkLst>
        <pc:spChg chg="mod">
          <ac:chgData name="Hyunbin Moon" userId="5f4d09ee5174deef" providerId="LiveId" clId="{D5FDA389-5D1A-BA48-B7BC-78633D89AA95}" dt="2025-03-05T01:58:39.687" v="2710" actId="13926"/>
          <ac:spMkLst>
            <pc:docMk/>
            <pc:sldMk cId="291076307" sldId="282"/>
            <ac:spMk id="7" creationId="{454F16CF-9B26-0AAF-BE26-A734A6C97D2A}"/>
          </ac:spMkLst>
        </pc:spChg>
        <pc:spChg chg="mod">
          <ac:chgData name="Hyunbin Moon" userId="5f4d09ee5174deef" providerId="LiveId" clId="{D5FDA389-5D1A-BA48-B7BC-78633D89AA95}" dt="2025-03-05T00:44:45.843" v="108" actId="207"/>
          <ac:spMkLst>
            <pc:docMk/>
            <pc:sldMk cId="291076307" sldId="282"/>
            <ac:spMk id="8" creationId="{2642BCF0-2C2D-A0C6-58BE-99D5CD8A7087}"/>
          </ac:spMkLst>
        </pc:spChg>
        <pc:spChg chg="add mod">
          <ac:chgData name="Hyunbin Moon" userId="5f4d09ee5174deef" providerId="LiveId" clId="{D5FDA389-5D1A-BA48-B7BC-78633D89AA95}" dt="2025-03-05T01:23:51.426" v="1136" actId="1076"/>
          <ac:spMkLst>
            <pc:docMk/>
            <pc:sldMk cId="291076307" sldId="282"/>
            <ac:spMk id="9" creationId="{70067FB3-4D0E-98F6-B39D-F672737E4186}"/>
          </ac:spMkLst>
        </pc:spChg>
        <pc:spChg chg="add mod">
          <ac:chgData name="Hyunbin Moon" userId="5f4d09ee5174deef" providerId="LiveId" clId="{D5FDA389-5D1A-BA48-B7BC-78633D89AA95}" dt="2025-03-05T01:23:51.426" v="1136" actId="1076"/>
          <ac:spMkLst>
            <pc:docMk/>
            <pc:sldMk cId="291076307" sldId="282"/>
            <ac:spMk id="10" creationId="{A11833DF-95EC-1E36-40B5-4C076481ACC2}"/>
          </ac:spMkLst>
        </pc:spChg>
        <pc:spChg chg="add mod">
          <ac:chgData name="Hyunbin Moon" userId="5f4d09ee5174deef" providerId="LiveId" clId="{D5FDA389-5D1A-BA48-B7BC-78633D89AA95}" dt="2025-03-05T01:23:51.426" v="1136" actId="1076"/>
          <ac:spMkLst>
            <pc:docMk/>
            <pc:sldMk cId="291076307" sldId="282"/>
            <ac:spMk id="11" creationId="{F5047323-7107-A39E-0F41-BB768A022EB1}"/>
          </ac:spMkLst>
        </pc:spChg>
        <pc:spChg chg="add mod">
          <ac:chgData name="Hyunbin Moon" userId="5f4d09ee5174deef" providerId="LiveId" clId="{D5FDA389-5D1A-BA48-B7BC-78633D89AA95}" dt="2025-03-05T01:23:51.426" v="1136" actId="1076"/>
          <ac:spMkLst>
            <pc:docMk/>
            <pc:sldMk cId="291076307" sldId="282"/>
            <ac:spMk id="12" creationId="{83D45B36-EA44-5057-DB55-78CF40856194}"/>
          </ac:spMkLst>
        </pc:spChg>
        <pc:spChg chg="add mod">
          <ac:chgData name="Hyunbin Moon" userId="5f4d09ee5174deef" providerId="LiveId" clId="{D5FDA389-5D1A-BA48-B7BC-78633D89AA95}" dt="2025-03-05T01:23:51.426" v="1136" actId="1076"/>
          <ac:spMkLst>
            <pc:docMk/>
            <pc:sldMk cId="291076307" sldId="282"/>
            <ac:spMk id="13" creationId="{962C244A-99E4-E53D-0DFF-E0719F3198AD}"/>
          </ac:spMkLst>
        </pc:spChg>
        <pc:spChg chg="add mod">
          <ac:chgData name="Hyunbin Moon" userId="5f4d09ee5174deef" providerId="LiveId" clId="{D5FDA389-5D1A-BA48-B7BC-78633D89AA95}" dt="2025-03-05T01:23:51.426" v="1136" actId="1076"/>
          <ac:spMkLst>
            <pc:docMk/>
            <pc:sldMk cId="291076307" sldId="282"/>
            <ac:spMk id="16" creationId="{FDFEB1F4-2C39-9CEE-5A86-93589110EB67}"/>
          </ac:spMkLst>
        </pc:spChg>
        <pc:spChg chg="add mod">
          <ac:chgData name="Hyunbin Moon" userId="5f4d09ee5174deef" providerId="LiveId" clId="{D5FDA389-5D1A-BA48-B7BC-78633D89AA95}" dt="2025-03-05T01:23:51.426" v="1136" actId="1076"/>
          <ac:spMkLst>
            <pc:docMk/>
            <pc:sldMk cId="291076307" sldId="282"/>
            <ac:spMk id="19" creationId="{F11E4564-1D23-EDFC-E540-02F53C0304F1}"/>
          </ac:spMkLst>
        </pc:spChg>
        <pc:spChg chg="add mod">
          <ac:chgData name="Hyunbin Moon" userId="5f4d09ee5174deef" providerId="LiveId" clId="{D5FDA389-5D1A-BA48-B7BC-78633D89AA95}" dt="2025-03-05T01:23:51.426" v="1136" actId="1076"/>
          <ac:spMkLst>
            <pc:docMk/>
            <pc:sldMk cId="291076307" sldId="282"/>
            <ac:spMk id="20" creationId="{2C106ADF-7D48-C5BA-976C-1D152A6910DE}"/>
          </ac:spMkLst>
        </pc:spChg>
        <pc:spChg chg="add mod">
          <ac:chgData name="Hyunbin Moon" userId="5f4d09ee5174deef" providerId="LiveId" clId="{D5FDA389-5D1A-BA48-B7BC-78633D89AA95}" dt="2025-03-05T10:57:42.454" v="3076"/>
          <ac:spMkLst>
            <pc:docMk/>
            <pc:sldMk cId="291076307" sldId="282"/>
            <ac:spMk id="21" creationId="{C6C6F149-C3B0-5668-ED5D-57ADF908AEB2}"/>
          </ac:spMkLst>
        </pc:spChg>
        <pc:spChg chg="add mod">
          <ac:chgData name="Hyunbin Moon" userId="5f4d09ee5174deef" providerId="LiveId" clId="{D5FDA389-5D1A-BA48-B7BC-78633D89AA95}" dt="2025-03-05T01:24:26.614" v="1240" actId="1076"/>
          <ac:spMkLst>
            <pc:docMk/>
            <pc:sldMk cId="291076307" sldId="282"/>
            <ac:spMk id="24" creationId="{5A54D901-B10C-42EF-A02A-4F65B2C2A944}"/>
          </ac:spMkLst>
        </pc:spChg>
        <pc:cxnChg chg="add mod">
          <ac:chgData name="Hyunbin Moon" userId="5f4d09ee5174deef" providerId="LiveId" clId="{D5FDA389-5D1A-BA48-B7BC-78633D89AA95}" dt="2025-03-05T01:23:51.426" v="1136" actId="1076"/>
          <ac:cxnSpMkLst>
            <pc:docMk/>
            <pc:sldMk cId="291076307" sldId="282"/>
            <ac:cxnSpMk id="14" creationId="{434F5AF9-E976-C755-1F9E-AE62EFBE8467}"/>
          </ac:cxnSpMkLst>
        </pc:cxnChg>
        <pc:cxnChg chg="add mod">
          <ac:chgData name="Hyunbin Moon" userId="5f4d09ee5174deef" providerId="LiveId" clId="{D5FDA389-5D1A-BA48-B7BC-78633D89AA95}" dt="2025-03-05T01:23:51.426" v="1136" actId="1076"/>
          <ac:cxnSpMkLst>
            <pc:docMk/>
            <pc:sldMk cId="291076307" sldId="282"/>
            <ac:cxnSpMk id="17" creationId="{326C0B05-0614-8D1F-7765-C9FD0071089D}"/>
          </ac:cxnSpMkLst>
        </pc:cxnChg>
      </pc:sldChg>
      <pc:sldChg chg="delSp mod">
        <pc:chgData name="Hyunbin Moon" userId="5f4d09ee5174deef" providerId="LiveId" clId="{D5FDA389-5D1A-BA48-B7BC-78633D89AA95}" dt="2025-03-05T10:41:58.587" v="2956" actId="478"/>
        <pc:sldMkLst>
          <pc:docMk/>
          <pc:sldMk cId="377233623" sldId="289"/>
        </pc:sldMkLst>
      </pc:sldChg>
      <pc:sldChg chg="modSp">
        <pc:chgData name="Hyunbin Moon" userId="5f4d09ee5174deef" providerId="LiveId" clId="{D5FDA389-5D1A-BA48-B7BC-78633D89AA95}" dt="2025-03-05T01:57:28.821" v="2701"/>
        <pc:sldMkLst>
          <pc:docMk/>
          <pc:sldMk cId="1349561056" sldId="309"/>
        </pc:sldMkLst>
        <pc:graphicFrameChg chg="mod">
          <ac:chgData name="Hyunbin Moon" userId="5f4d09ee5174deef" providerId="LiveId" clId="{D5FDA389-5D1A-BA48-B7BC-78633D89AA95}" dt="2025-03-05T01:57:28.821" v="2701"/>
          <ac:graphicFrameMkLst>
            <pc:docMk/>
            <pc:sldMk cId="1349561056" sldId="309"/>
            <ac:graphicFrameMk id="4" creationId="{22E8F72C-9D22-83A1-6144-59AFD458AA62}"/>
          </ac:graphicFrameMkLst>
        </pc:graphicFrameChg>
      </pc:sldChg>
      <pc:sldChg chg="del">
        <pc:chgData name="Hyunbin Moon" userId="5f4d09ee5174deef" providerId="LiveId" clId="{D5FDA389-5D1A-BA48-B7BC-78633D89AA95}" dt="2025-03-05T00:42:01.769" v="103" actId="2696"/>
        <pc:sldMkLst>
          <pc:docMk/>
          <pc:sldMk cId="1594179586" sldId="310"/>
        </pc:sldMkLst>
      </pc:sldChg>
      <pc:sldChg chg="del">
        <pc:chgData name="Hyunbin Moon" userId="5f4d09ee5174deef" providerId="LiveId" clId="{D5FDA389-5D1A-BA48-B7BC-78633D89AA95}" dt="2025-03-05T00:42:01.768" v="102" actId="2696"/>
        <pc:sldMkLst>
          <pc:docMk/>
          <pc:sldMk cId="3818090382" sldId="311"/>
        </pc:sldMkLst>
      </pc:sldChg>
      <pc:sldChg chg="del">
        <pc:chgData name="Hyunbin Moon" userId="5f4d09ee5174deef" providerId="LiveId" clId="{D5FDA389-5D1A-BA48-B7BC-78633D89AA95}" dt="2025-03-05T00:42:01.771" v="105" actId="2696"/>
        <pc:sldMkLst>
          <pc:docMk/>
          <pc:sldMk cId="1286090122" sldId="312"/>
        </pc:sldMkLst>
      </pc:sldChg>
      <pc:sldChg chg="addSp delSp modSp mod">
        <pc:chgData name="Hyunbin Moon" userId="5f4d09ee5174deef" providerId="LiveId" clId="{D5FDA389-5D1A-BA48-B7BC-78633D89AA95}" dt="2025-03-05T00:36:03.328" v="31" actId="1076"/>
        <pc:sldMkLst>
          <pc:docMk/>
          <pc:sldMk cId="884169810" sldId="320"/>
        </pc:sldMkLst>
        <pc:picChg chg="add mod">
          <ac:chgData name="Hyunbin Moon" userId="5f4d09ee5174deef" providerId="LiveId" clId="{D5FDA389-5D1A-BA48-B7BC-78633D89AA95}" dt="2025-03-05T00:36:03.328" v="31" actId="1076"/>
          <ac:picMkLst>
            <pc:docMk/>
            <pc:sldMk cId="884169810" sldId="320"/>
            <ac:picMk id="9" creationId="{E462DCBD-40AA-3957-CCD3-8DBF3A4DC636}"/>
          </ac:picMkLst>
        </pc:picChg>
      </pc:sldChg>
      <pc:sldChg chg="addSp delSp modSp mod">
        <pc:chgData name="Hyunbin Moon" userId="5f4d09ee5174deef" providerId="LiveId" clId="{D5FDA389-5D1A-BA48-B7BC-78633D89AA95}" dt="2025-03-05T00:36:23.916" v="36" actId="14100"/>
        <pc:sldMkLst>
          <pc:docMk/>
          <pc:sldMk cId="1142209190" sldId="321"/>
        </pc:sldMkLst>
        <pc:picChg chg="add mod">
          <ac:chgData name="Hyunbin Moon" userId="5f4d09ee5174deef" providerId="LiveId" clId="{D5FDA389-5D1A-BA48-B7BC-78633D89AA95}" dt="2025-03-05T00:36:23.916" v="36" actId="14100"/>
          <ac:picMkLst>
            <pc:docMk/>
            <pc:sldMk cId="1142209190" sldId="321"/>
            <ac:picMk id="2" creationId="{ADC555A3-1395-AB0A-79B7-1F0A97CE9150}"/>
          </ac:picMkLst>
        </pc:picChg>
      </pc:sldChg>
      <pc:sldChg chg="addSp delSp modSp mod">
        <pc:chgData name="Hyunbin Moon" userId="5f4d09ee5174deef" providerId="LiveId" clId="{D5FDA389-5D1A-BA48-B7BC-78633D89AA95}" dt="2025-03-05T00:36:43.847" v="38"/>
        <pc:sldMkLst>
          <pc:docMk/>
          <pc:sldMk cId="4235793471" sldId="322"/>
        </pc:sldMkLst>
        <pc:spChg chg="add mod">
          <ac:chgData name="Hyunbin Moon" userId="5f4d09ee5174deef" providerId="LiveId" clId="{D5FDA389-5D1A-BA48-B7BC-78633D89AA95}" dt="2025-03-05T00:36:43.847" v="38"/>
          <ac:spMkLst>
            <pc:docMk/>
            <pc:sldMk cId="4235793471" sldId="322"/>
            <ac:spMk id="4" creationId="{4503A05D-C017-3ABD-03BB-DA35A13F9DA0}"/>
          </ac:spMkLst>
        </pc:spChg>
        <pc:picChg chg="add mod">
          <ac:chgData name="Hyunbin Moon" userId="5f4d09ee5174deef" providerId="LiveId" clId="{D5FDA389-5D1A-BA48-B7BC-78633D89AA95}" dt="2025-03-05T00:36:43.847" v="38"/>
          <ac:picMkLst>
            <pc:docMk/>
            <pc:sldMk cId="4235793471" sldId="322"/>
            <ac:picMk id="5" creationId="{7BFA9E59-07E2-8CEC-2A40-282DDDA04741}"/>
          </ac:picMkLst>
        </pc:picChg>
      </pc:sldChg>
      <pc:sldChg chg="modSp mod">
        <pc:chgData name="Hyunbin Moon" userId="5f4d09ee5174deef" providerId="LiveId" clId="{D5FDA389-5D1A-BA48-B7BC-78633D89AA95}" dt="2025-03-05T02:10:12.744" v="2816" actId="20577"/>
        <pc:sldMkLst>
          <pc:docMk/>
          <pc:sldMk cId="3297869781" sldId="325"/>
        </pc:sldMkLst>
        <pc:spChg chg="mod">
          <ac:chgData name="Hyunbin Moon" userId="5f4d09ee5174deef" providerId="LiveId" clId="{D5FDA389-5D1A-BA48-B7BC-78633D89AA95}" dt="2025-03-05T02:10:12.744" v="2816" actId="20577"/>
          <ac:spMkLst>
            <pc:docMk/>
            <pc:sldMk cId="3297869781" sldId="325"/>
            <ac:spMk id="3" creationId="{9BC268B0-4738-3DE7-4987-D19C7DB75626}"/>
          </ac:spMkLst>
        </pc:spChg>
      </pc:sldChg>
      <pc:sldChg chg="addSp delSp modSp mod">
        <pc:chgData name="Hyunbin Moon" userId="5f4d09ee5174deef" providerId="LiveId" clId="{D5FDA389-5D1A-BA48-B7BC-78633D89AA95}" dt="2025-03-05T10:57:36.838" v="3074"/>
        <pc:sldMkLst>
          <pc:docMk/>
          <pc:sldMk cId="829824978" sldId="326"/>
        </pc:sldMkLst>
        <pc:spChg chg="add mod">
          <ac:chgData name="Hyunbin Moon" userId="5f4d09ee5174deef" providerId="LiveId" clId="{D5FDA389-5D1A-BA48-B7BC-78633D89AA95}" dt="2025-03-05T10:57:36.838" v="3074"/>
          <ac:spMkLst>
            <pc:docMk/>
            <pc:sldMk cId="829824978" sldId="326"/>
            <ac:spMk id="2" creationId="{0CBF11A6-587E-A51E-28D9-AAED76F82572}"/>
          </ac:spMkLst>
        </pc:spChg>
        <pc:spChg chg="mod">
          <ac:chgData name="Hyunbin Moon" userId="5f4d09ee5174deef" providerId="LiveId" clId="{D5FDA389-5D1A-BA48-B7BC-78633D89AA95}" dt="2025-03-05T10:57:13.556" v="3066" actId="14100"/>
          <ac:spMkLst>
            <pc:docMk/>
            <pc:sldMk cId="829824978" sldId="326"/>
            <ac:spMk id="7" creationId="{D38973CD-0A86-8476-313B-C7D724F3A8FB}"/>
          </ac:spMkLst>
        </pc:spChg>
        <pc:spChg chg="mod">
          <ac:chgData name="Hyunbin Moon" userId="5f4d09ee5174deef" providerId="LiveId" clId="{D5FDA389-5D1A-BA48-B7BC-78633D89AA95}" dt="2025-03-05T10:57:25.309" v="3070" actId="20577"/>
          <ac:spMkLst>
            <pc:docMk/>
            <pc:sldMk cId="829824978" sldId="326"/>
            <ac:spMk id="9" creationId="{4C808D07-34A1-583B-8483-8BCE912A7C9B}"/>
          </ac:spMkLst>
        </pc:spChg>
      </pc:sldChg>
      <pc:sldChg chg="del">
        <pc:chgData name="Hyunbin Moon" userId="5f4d09ee5174deef" providerId="LiveId" clId="{D5FDA389-5D1A-BA48-B7BC-78633D89AA95}" dt="2025-03-05T00:42:01.767" v="101" actId="2696"/>
        <pc:sldMkLst>
          <pc:docMk/>
          <pc:sldMk cId="3857802395" sldId="328"/>
        </pc:sldMkLst>
      </pc:sldChg>
      <pc:sldChg chg="del">
        <pc:chgData name="Hyunbin Moon" userId="5f4d09ee5174deef" providerId="LiveId" clId="{D5FDA389-5D1A-BA48-B7BC-78633D89AA95}" dt="2025-03-05T00:42:01.771" v="104" actId="2696"/>
        <pc:sldMkLst>
          <pc:docMk/>
          <pc:sldMk cId="1688199674" sldId="329"/>
        </pc:sldMkLst>
      </pc:sldChg>
      <pc:sldChg chg="delSp modSp mod">
        <pc:chgData name="Hyunbin Moon" userId="5f4d09ee5174deef" providerId="LiveId" clId="{D5FDA389-5D1A-BA48-B7BC-78633D89AA95}" dt="2025-03-05T02:16:09.589" v="2926" actId="478"/>
        <pc:sldMkLst>
          <pc:docMk/>
          <pc:sldMk cId="2181504575" sldId="333"/>
        </pc:sldMkLst>
        <pc:spChg chg="mod">
          <ac:chgData name="Hyunbin Moon" userId="5f4d09ee5174deef" providerId="LiveId" clId="{D5FDA389-5D1A-BA48-B7BC-78633D89AA95}" dt="2025-03-05T00:45:32.244" v="115" actId="14100"/>
          <ac:spMkLst>
            <pc:docMk/>
            <pc:sldMk cId="2181504575" sldId="333"/>
            <ac:spMk id="7" creationId="{06F12C5B-451C-C112-51F0-58561A1C447B}"/>
          </ac:spMkLst>
        </pc:spChg>
        <pc:spChg chg="mod">
          <ac:chgData name="Hyunbin Moon" userId="5f4d09ee5174deef" providerId="LiveId" clId="{D5FDA389-5D1A-BA48-B7BC-78633D89AA95}" dt="2025-03-05T02:14:43.759" v="2912" actId="20577"/>
          <ac:spMkLst>
            <pc:docMk/>
            <pc:sldMk cId="2181504575" sldId="333"/>
            <ac:spMk id="13" creationId="{1BA8DF40-3B76-C44E-2E55-192D120FFD44}"/>
          </ac:spMkLst>
        </pc:spChg>
        <pc:spChg chg="mod">
          <ac:chgData name="Hyunbin Moon" userId="5f4d09ee5174deef" providerId="LiveId" clId="{D5FDA389-5D1A-BA48-B7BC-78633D89AA95}" dt="2025-03-05T01:09:27.102" v="938" actId="13926"/>
          <ac:spMkLst>
            <pc:docMk/>
            <pc:sldMk cId="2181504575" sldId="333"/>
            <ac:spMk id="14" creationId="{6EFBA118-4C5B-A65F-FBF6-969312F71763}"/>
          </ac:spMkLst>
        </pc:spChg>
        <pc:graphicFrameChg chg="modGraphic">
          <ac:chgData name="Hyunbin Moon" userId="5f4d09ee5174deef" providerId="LiveId" clId="{D5FDA389-5D1A-BA48-B7BC-78633D89AA95}" dt="2025-03-05T01:39:54.018" v="2276" actId="20577"/>
          <ac:graphicFrameMkLst>
            <pc:docMk/>
            <pc:sldMk cId="2181504575" sldId="333"/>
            <ac:graphicFrameMk id="12" creationId="{8FC831F1-1704-6E16-210B-AF5D855A4C3D}"/>
          </ac:graphicFrameMkLst>
        </pc:graphicFrameChg>
      </pc:sldChg>
      <pc:sldChg chg="modSp mod">
        <pc:chgData name="Hyunbin Moon" userId="5f4d09ee5174deef" providerId="LiveId" clId="{D5FDA389-5D1A-BA48-B7BC-78633D89AA95}" dt="2025-03-05T00:58:14.182" v="763" actId="13926"/>
        <pc:sldMkLst>
          <pc:docMk/>
          <pc:sldMk cId="1632472270" sldId="334"/>
        </pc:sldMkLst>
        <pc:spChg chg="mod">
          <ac:chgData name="Hyunbin Moon" userId="5f4d09ee5174deef" providerId="LiveId" clId="{D5FDA389-5D1A-BA48-B7BC-78633D89AA95}" dt="2025-03-05T00:45:23.887" v="113" actId="14100"/>
          <ac:spMkLst>
            <pc:docMk/>
            <pc:sldMk cId="1632472270" sldId="334"/>
            <ac:spMk id="7" creationId="{8CF52E10-6447-C5FB-B602-904BDCFF325B}"/>
          </ac:spMkLst>
        </pc:spChg>
        <pc:spChg chg="mod">
          <ac:chgData name="Hyunbin Moon" userId="5f4d09ee5174deef" providerId="LiveId" clId="{D5FDA389-5D1A-BA48-B7BC-78633D89AA95}" dt="2025-03-05T00:58:14.182" v="763" actId="13926"/>
          <ac:spMkLst>
            <pc:docMk/>
            <pc:sldMk cId="1632472270" sldId="334"/>
            <ac:spMk id="9" creationId="{FB03D207-A40C-7CE9-19A4-14C3819608F5}"/>
          </ac:spMkLst>
        </pc:spChg>
        <pc:spChg chg="mod">
          <ac:chgData name="Hyunbin Moon" userId="5f4d09ee5174deef" providerId="LiveId" clId="{D5FDA389-5D1A-BA48-B7BC-78633D89AA95}" dt="2025-03-05T00:58:12.069" v="762" actId="13926"/>
          <ac:spMkLst>
            <pc:docMk/>
            <pc:sldMk cId="1632472270" sldId="334"/>
            <ac:spMk id="13" creationId="{ADDD376E-2065-A8AD-8133-13974A850D82}"/>
          </ac:spMkLst>
        </pc:spChg>
      </pc:sldChg>
      <pc:sldChg chg="del">
        <pc:chgData name="Hyunbin Moon" userId="5f4d09ee5174deef" providerId="LiveId" clId="{D5FDA389-5D1A-BA48-B7BC-78633D89AA95}" dt="2025-03-05T00:45:04.747" v="110" actId="2696"/>
        <pc:sldMkLst>
          <pc:docMk/>
          <pc:sldMk cId="3673332826" sldId="335"/>
        </pc:sldMkLst>
      </pc:sldChg>
      <pc:sldChg chg="modSp mod">
        <pc:chgData name="Hyunbin Moon" userId="5f4d09ee5174deef" providerId="LiveId" clId="{D5FDA389-5D1A-BA48-B7BC-78633D89AA95}" dt="2025-03-05T10:43:06.914" v="2957" actId="2085"/>
        <pc:sldMkLst>
          <pc:docMk/>
          <pc:sldMk cId="4092936805" sldId="337"/>
        </pc:sldMkLst>
        <pc:spChg chg="mod">
          <ac:chgData name="Hyunbin Moon" userId="5f4d09ee5174deef" providerId="LiveId" clId="{D5FDA389-5D1A-BA48-B7BC-78633D89AA95}" dt="2025-03-05T10:43:06.914" v="2957" actId="2085"/>
          <ac:spMkLst>
            <pc:docMk/>
            <pc:sldMk cId="4092936805" sldId="337"/>
            <ac:spMk id="7" creationId="{A133EEC9-77F7-AD83-77FF-A3A053569939}"/>
          </ac:spMkLst>
        </pc:spChg>
        <pc:spChg chg="mod">
          <ac:chgData name="Hyunbin Moon" userId="5f4d09ee5174deef" providerId="LiveId" clId="{D5FDA389-5D1A-BA48-B7BC-78633D89AA95}" dt="2025-03-05T10:43:06.914" v="2957" actId="2085"/>
          <ac:spMkLst>
            <pc:docMk/>
            <pc:sldMk cId="4092936805" sldId="337"/>
            <ac:spMk id="17" creationId="{F8A0F2E5-B37F-BEDA-EE32-26419D3DC31F}"/>
          </ac:spMkLst>
        </pc:spChg>
        <pc:spChg chg="mod">
          <ac:chgData name="Hyunbin Moon" userId="5f4d09ee5174deef" providerId="LiveId" clId="{D5FDA389-5D1A-BA48-B7BC-78633D89AA95}" dt="2025-03-05T10:43:06.914" v="2957" actId="2085"/>
          <ac:spMkLst>
            <pc:docMk/>
            <pc:sldMk cId="4092936805" sldId="337"/>
            <ac:spMk id="22" creationId="{D2E1E437-D63F-F1C8-0CA4-FE68F972FD4C}"/>
          </ac:spMkLst>
        </pc:spChg>
      </pc:sldChg>
      <pc:sldChg chg="modSp mod">
        <pc:chgData name="Hyunbin Moon" userId="5f4d09ee5174deef" providerId="LiveId" clId="{D5FDA389-5D1A-BA48-B7BC-78633D89AA95}" dt="2025-03-05T02:12:21.889" v="2907" actId="20577"/>
        <pc:sldMkLst>
          <pc:docMk/>
          <pc:sldMk cId="1528415972" sldId="338"/>
        </pc:sldMkLst>
        <pc:spChg chg="mod">
          <ac:chgData name="Hyunbin Moon" userId="5f4d09ee5174deef" providerId="LiveId" clId="{D5FDA389-5D1A-BA48-B7BC-78633D89AA95}" dt="2025-03-05T02:12:21.889" v="2907" actId="20577"/>
          <ac:spMkLst>
            <pc:docMk/>
            <pc:sldMk cId="1528415972" sldId="338"/>
            <ac:spMk id="16" creationId="{2D966A20-A959-70F9-A259-6D6EC33D96F7}"/>
          </ac:spMkLst>
        </pc:spChg>
        <pc:spChg chg="mod">
          <ac:chgData name="Hyunbin Moon" userId="5f4d09ee5174deef" providerId="LiveId" clId="{D5FDA389-5D1A-BA48-B7BC-78633D89AA95}" dt="2025-03-05T02:12:12.653" v="2899" actId="313"/>
          <ac:spMkLst>
            <pc:docMk/>
            <pc:sldMk cId="1528415972" sldId="338"/>
            <ac:spMk id="17" creationId="{4E4238C4-9268-9E2F-6871-4681B194FEB6}"/>
          </ac:spMkLst>
        </pc:spChg>
      </pc:sldChg>
      <pc:sldChg chg="modSp mod">
        <pc:chgData name="Hyunbin Moon" userId="5f4d09ee5174deef" providerId="LiveId" clId="{D5FDA389-5D1A-BA48-B7BC-78633D89AA95}" dt="2025-03-05T02:10:37.865" v="2830" actId="20577"/>
        <pc:sldMkLst>
          <pc:docMk/>
          <pc:sldMk cId="2695220008" sldId="339"/>
        </pc:sldMkLst>
        <pc:spChg chg="mod">
          <ac:chgData name="Hyunbin Moon" userId="5f4d09ee5174deef" providerId="LiveId" clId="{D5FDA389-5D1A-BA48-B7BC-78633D89AA95}" dt="2025-03-05T02:10:37.865" v="2830" actId="20577"/>
          <ac:spMkLst>
            <pc:docMk/>
            <pc:sldMk cId="2695220008" sldId="339"/>
            <ac:spMk id="16" creationId="{8514F459-D506-438F-39F8-5C71FF7A3B15}"/>
          </ac:spMkLst>
        </pc:spChg>
      </pc:sldChg>
      <pc:sldChg chg="addSp modSp mod">
        <pc:chgData name="Hyunbin Moon" userId="5f4d09ee5174deef" providerId="LiveId" clId="{D5FDA389-5D1A-BA48-B7BC-78633D89AA95}" dt="2025-03-05T11:02:17.432" v="3139" actId="1076"/>
        <pc:sldMkLst>
          <pc:docMk/>
          <pc:sldMk cId="2386639992" sldId="340"/>
        </pc:sldMkLst>
        <pc:spChg chg="mod">
          <ac:chgData name="Hyunbin Moon" userId="5f4d09ee5174deef" providerId="LiveId" clId="{D5FDA389-5D1A-BA48-B7BC-78633D89AA95}" dt="2025-03-05T01:13:45.008" v="997" actId="20577"/>
          <ac:spMkLst>
            <pc:docMk/>
            <pc:sldMk cId="2386639992" sldId="340"/>
            <ac:spMk id="13" creationId="{4F107684-A34D-5352-FBD5-301E29FD3A6B}"/>
          </ac:spMkLst>
        </pc:spChg>
        <pc:spChg chg="add mod">
          <ac:chgData name="Hyunbin Moon" userId="5f4d09ee5174deef" providerId="LiveId" clId="{D5FDA389-5D1A-BA48-B7BC-78633D89AA95}" dt="2025-03-05T10:59:32.813" v="3088"/>
          <ac:spMkLst>
            <pc:docMk/>
            <pc:sldMk cId="2386639992" sldId="340"/>
            <ac:spMk id="14" creationId="{9C6E8174-5B27-5210-5756-70EB7E9453AE}"/>
          </ac:spMkLst>
        </pc:spChg>
        <pc:spChg chg="add mod">
          <ac:chgData name="Hyunbin Moon" userId="5f4d09ee5174deef" providerId="LiveId" clId="{D5FDA389-5D1A-BA48-B7BC-78633D89AA95}" dt="2025-03-05T11:02:17.432" v="3139" actId="1076"/>
          <ac:spMkLst>
            <pc:docMk/>
            <pc:sldMk cId="2386639992" sldId="340"/>
            <ac:spMk id="15" creationId="{B0DB906D-2590-62EB-FCE5-E840AC7BFBED}"/>
          </ac:spMkLst>
        </pc:spChg>
        <pc:picChg chg="add mod">
          <ac:chgData name="Hyunbin Moon" userId="5f4d09ee5174deef" providerId="LiveId" clId="{D5FDA389-5D1A-BA48-B7BC-78633D89AA95}" dt="2025-03-05T01:13:52.122" v="999" actId="1076"/>
          <ac:picMkLst>
            <pc:docMk/>
            <pc:sldMk cId="2386639992" sldId="340"/>
            <ac:picMk id="7" creationId="{83BA7D7D-0261-7E5C-55C5-996D165C702C}"/>
          </ac:picMkLst>
        </pc:picChg>
        <pc:picChg chg="add mod">
          <ac:chgData name="Hyunbin Moon" userId="5f4d09ee5174deef" providerId="LiveId" clId="{D5FDA389-5D1A-BA48-B7BC-78633D89AA95}" dt="2025-03-05T01:13:52.122" v="999" actId="1076"/>
          <ac:picMkLst>
            <pc:docMk/>
            <pc:sldMk cId="2386639992" sldId="340"/>
            <ac:picMk id="12" creationId="{9919275D-A4C3-1BDF-2897-724E1BEC9E37}"/>
          </ac:picMkLst>
        </pc:picChg>
      </pc:sldChg>
      <pc:sldChg chg="addSp delSp modSp mod delAnim modAnim">
        <pc:chgData name="Hyunbin Moon" userId="5f4d09ee5174deef" providerId="LiveId" clId="{D5FDA389-5D1A-BA48-B7BC-78633D89AA95}" dt="2025-03-05T00:38:36.371" v="39" actId="13926"/>
        <pc:sldMkLst>
          <pc:docMk/>
          <pc:sldMk cId="2584063676" sldId="341"/>
        </pc:sldMkLst>
        <pc:spChg chg="mod">
          <ac:chgData name="Hyunbin Moon" userId="5f4d09ee5174deef" providerId="LiveId" clId="{D5FDA389-5D1A-BA48-B7BC-78633D89AA95}" dt="2025-03-05T00:38:36.371" v="39" actId="13926"/>
          <ac:spMkLst>
            <pc:docMk/>
            <pc:sldMk cId="2584063676" sldId="341"/>
            <ac:spMk id="2" creationId="{DC8EB121-5AC1-AE28-8A7F-69F4E0E1DB96}"/>
          </ac:spMkLst>
        </pc:spChg>
        <pc:spChg chg="add mod">
          <ac:chgData name="Hyunbin Moon" userId="5f4d09ee5174deef" providerId="LiveId" clId="{D5FDA389-5D1A-BA48-B7BC-78633D89AA95}" dt="2025-03-05T00:33:51.968" v="4"/>
          <ac:spMkLst>
            <pc:docMk/>
            <pc:sldMk cId="2584063676" sldId="341"/>
            <ac:spMk id="14" creationId="{A7D832B8-9E8B-2FFC-7F11-EF86C4B56962}"/>
          </ac:spMkLst>
        </pc:spChg>
        <pc:spChg chg="add mod">
          <ac:chgData name="Hyunbin Moon" userId="5f4d09ee5174deef" providerId="LiveId" clId="{D5FDA389-5D1A-BA48-B7BC-78633D89AA95}" dt="2025-03-05T00:33:51.968" v="4"/>
          <ac:spMkLst>
            <pc:docMk/>
            <pc:sldMk cId="2584063676" sldId="341"/>
            <ac:spMk id="15" creationId="{657C1AB1-B0DF-DEC4-965A-3C0522DDBBB2}"/>
          </ac:spMkLst>
        </pc:spChg>
        <pc:graphicFrameChg chg="add mod">
          <ac:chgData name="Hyunbin Moon" userId="5f4d09ee5174deef" providerId="LiveId" clId="{D5FDA389-5D1A-BA48-B7BC-78633D89AA95}" dt="2025-03-05T00:33:51.968" v="4"/>
          <ac:graphicFrameMkLst>
            <pc:docMk/>
            <pc:sldMk cId="2584063676" sldId="341"/>
            <ac:graphicFrameMk id="7" creationId="{87232715-4F60-26A0-E080-48F225A93133}"/>
          </ac:graphicFrameMkLst>
        </pc:graphicFrameChg>
      </pc:sldChg>
      <pc:sldChg chg="del">
        <pc:chgData name="Hyunbin Moon" userId="5f4d09ee5174deef" providerId="LiveId" clId="{D5FDA389-5D1A-BA48-B7BC-78633D89AA95}" dt="2025-03-05T01:13:56.328" v="1000" actId="2696"/>
        <pc:sldMkLst>
          <pc:docMk/>
          <pc:sldMk cId="1737948664" sldId="342"/>
        </pc:sldMkLst>
      </pc:sldChg>
      <pc:sldChg chg="addSp modSp mod">
        <pc:chgData name="Hyunbin Moon" userId="5f4d09ee5174deef" providerId="LiveId" clId="{D5FDA389-5D1A-BA48-B7BC-78633D89AA95}" dt="2025-03-05T10:44:15.832" v="2968"/>
        <pc:sldMkLst>
          <pc:docMk/>
          <pc:sldMk cId="1804442539" sldId="343"/>
        </pc:sldMkLst>
        <pc:spChg chg="mod">
          <ac:chgData name="Hyunbin Moon" userId="5f4d09ee5174deef" providerId="LiveId" clId="{D5FDA389-5D1A-BA48-B7BC-78633D89AA95}" dt="2025-03-05T02:17:24.464" v="2954" actId="1035"/>
          <ac:spMkLst>
            <pc:docMk/>
            <pc:sldMk cId="1804442539" sldId="343"/>
            <ac:spMk id="10" creationId="{589B7CB9-EF60-F565-F64D-A685030563BF}"/>
          </ac:spMkLst>
        </pc:spChg>
        <pc:picChg chg="add mod">
          <ac:chgData name="Hyunbin Moon" userId="5f4d09ee5174deef" providerId="LiveId" clId="{D5FDA389-5D1A-BA48-B7BC-78633D89AA95}" dt="2025-03-05T10:44:15.832" v="2968"/>
          <ac:picMkLst>
            <pc:docMk/>
            <pc:sldMk cId="1804442539" sldId="343"/>
            <ac:picMk id="9" creationId="{CC108BAB-99D7-F1FA-715E-325D3F624959}"/>
          </ac:picMkLst>
        </pc:picChg>
        <pc:picChg chg="mod">
          <ac:chgData name="Hyunbin Moon" userId="5f4d09ee5174deef" providerId="LiveId" clId="{D5FDA389-5D1A-BA48-B7BC-78633D89AA95}" dt="2025-03-05T02:17:17.974" v="2950" actId="1035"/>
          <ac:picMkLst>
            <pc:docMk/>
            <pc:sldMk cId="1804442539" sldId="343"/>
            <ac:picMk id="14" creationId="{D9F41E7A-2CE5-0605-6804-B2C8DEEF8ED9}"/>
          </ac:picMkLst>
        </pc:picChg>
        <pc:picChg chg="add mod">
          <ac:chgData name="Hyunbin Moon" userId="5f4d09ee5174deef" providerId="LiveId" clId="{D5FDA389-5D1A-BA48-B7BC-78633D89AA95}" dt="2025-03-05T10:44:15.832" v="2968"/>
          <ac:picMkLst>
            <pc:docMk/>
            <pc:sldMk cId="1804442539" sldId="343"/>
            <ac:picMk id="15" creationId="{0D0B3DF5-20E3-D5D3-66AE-46F41AF33526}"/>
          </ac:picMkLst>
        </pc:picChg>
        <pc:picChg chg="add mod">
          <ac:chgData name="Hyunbin Moon" userId="5f4d09ee5174deef" providerId="LiveId" clId="{D5FDA389-5D1A-BA48-B7BC-78633D89AA95}" dt="2025-03-05T10:44:15.832" v="2968"/>
          <ac:picMkLst>
            <pc:docMk/>
            <pc:sldMk cId="1804442539" sldId="343"/>
            <ac:picMk id="21" creationId="{AAF45047-537E-09A7-7254-614D429F22AA}"/>
          </ac:picMkLst>
        </pc:picChg>
      </pc:sldChg>
      <pc:sldChg chg="del">
        <pc:chgData name="Hyunbin Moon" userId="5f4d09ee5174deef" providerId="LiveId" clId="{D5FDA389-5D1A-BA48-B7BC-78633D89AA95}" dt="2025-03-05T01:51:10.462" v="2565" actId="2696"/>
        <pc:sldMkLst>
          <pc:docMk/>
          <pc:sldMk cId="1428135329" sldId="344"/>
        </pc:sldMkLst>
      </pc:sldChg>
      <pc:sldChg chg="add del">
        <pc:chgData name="Hyunbin Moon" userId="5f4d09ee5174deef" providerId="LiveId" clId="{D5FDA389-5D1A-BA48-B7BC-78633D89AA95}" dt="2025-03-05T01:51:12.703" v="2570"/>
        <pc:sldMkLst>
          <pc:docMk/>
          <pc:sldMk cId="3429299371" sldId="345"/>
        </pc:sldMkLst>
      </pc:sldChg>
      <pc:sldChg chg="add del">
        <pc:chgData name="Hyunbin Moon" userId="5f4d09ee5174deef" providerId="LiveId" clId="{D5FDA389-5D1A-BA48-B7BC-78633D89AA95}" dt="2025-03-05T01:51:12.703" v="2570"/>
        <pc:sldMkLst>
          <pc:docMk/>
          <pc:sldMk cId="1022888730" sldId="346"/>
        </pc:sldMkLst>
      </pc:sldChg>
      <pc:sldChg chg="add del">
        <pc:chgData name="Hyunbin Moon" userId="5f4d09ee5174deef" providerId="LiveId" clId="{D5FDA389-5D1A-BA48-B7BC-78633D89AA95}" dt="2025-03-05T01:51:12.703" v="2570"/>
        <pc:sldMkLst>
          <pc:docMk/>
          <pc:sldMk cId="2079030950" sldId="347"/>
        </pc:sldMkLst>
      </pc:sldChg>
      <pc:sldChg chg="add del">
        <pc:chgData name="Hyunbin Moon" userId="5f4d09ee5174deef" providerId="LiveId" clId="{D5FDA389-5D1A-BA48-B7BC-78633D89AA95}" dt="2025-03-05T01:51:12.703" v="2570"/>
        <pc:sldMkLst>
          <pc:docMk/>
          <pc:sldMk cId="1136473482" sldId="348"/>
        </pc:sldMkLst>
      </pc:sldChg>
      <pc:sldChg chg="addSp delSp modSp mod">
        <pc:chgData name="Hyunbin Moon" userId="5f4d09ee5174deef" providerId="LiveId" clId="{D5FDA389-5D1A-BA48-B7BC-78633D89AA95}" dt="2025-03-05T01:58:19.976" v="2704" actId="1076"/>
        <pc:sldMkLst>
          <pc:docMk/>
          <pc:sldMk cId="3646179250" sldId="349"/>
        </pc:sldMkLst>
        <pc:spChg chg="add mod">
          <ac:chgData name="Hyunbin Moon" userId="5f4d09ee5174deef" providerId="LiveId" clId="{D5FDA389-5D1A-BA48-B7BC-78633D89AA95}" dt="2025-03-05T01:58:19.976" v="2704" actId="1076"/>
          <ac:spMkLst>
            <pc:docMk/>
            <pc:sldMk cId="3646179250" sldId="349"/>
            <ac:spMk id="13" creationId="{0DD9B077-1A4C-E43C-D559-CD63615EC963}"/>
          </ac:spMkLst>
        </pc:spChg>
        <pc:spChg chg="add mod">
          <ac:chgData name="Hyunbin Moon" userId="5f4d09ee5174deef" providerId="LiveId" clId="{D5FDA389-5D1A-BA48-B7BC-78633D89AA95}" dt="2025-03-05T01:58:19.976" v="2704" actId="1076"/>
          <ac:spMkLst>
            <pc:docMk/>
            <pc:sldMk cId="3646179250" sldId="349"/>
            <ac:spMk id="15" creationId="{12AC8E34-26D9-03A8-007B-9C3A465977BB}"/>
          </ac:spMkLst>
        </pc:spChg>
        <pc:spChg chg="add mod">
          <ac:chgData name="Hyunbin Moon" userId="5f4d09ee5174deef" providerId="LiveId" clId="{D5FDA389-5D1A-BA48-B7BC-78633D89AA95}" dt="2025-03-05T01:58:19.976" v="2704" actId="1076"/>
          <ac:spMkLst>
            <pc:docMk/>
            <pc:sldMk cId="3646179250" sldId="349"/>
            <ac:spMk id="16" creationId="{38E52FDE-5F32-ABC8-7C0D-BB27530B0C1D}"/>
          </ac:spMkLst>
        </pc:spChg>
        <pc:spChg chg="add mod">
          <ac:chgData name="Hyunbin Moon" userId="5f4d09ee5174deef" providerId="LiveId" clId="{D5FDA389-5D1A-BA48-B7BC-78633D89AA95}" dt="2025-03-05T01:58:19.976" v="2704" actId="1076"/>
          <ac:spMkLst>
            <pc:docMk/>
            <pc:sldMk cId="3646179250" sldId="349"/>
            <ac:spMk id="17" creationId="{982E4A38-7309-DF12-37BE-60E7A4938270}"/>
          </ac:spMkLst>
        </pc:spChg>
        <pc:spChg chg="add mod">
          <ac:chgData name="Hyunbin Moon" userId="5f4d09ee5174deef" providerId="LiveId" clId="{D5FDA389-5D1A-BA48-B7BC-78633D89AA95}" dt="2025-03-05T01:58:19.976" v="2704" actId="1076"/>
          <ac:spMkLst>
            <pc:docMk/>
            <pc:sldMk cId="3646179250" sldId="349"/>
            <ac:spMk id="18" creationId="{5FDA6CF1-C76C-8411-403D-56F32B05B26A}"/>
          </ac:spMkLst>
        </pc:spChg>
        <pc:spChg chg="add mod">
          <ac:chgData name="Hyunbin Moon" userId="5f4d09ee5174deef" providerId="LiveId" clId="{D5FDA389-5D1A-BA48-B7BC-78633D89AA95}" dt="2025-03-05T01:58:19.976" v="2704" actId="1076"/>
          <ac:spMkLst>
            <pc:docMk/>
            <pc:sldMk cId="3646179250" sldId="349"/>
            <ac:spMk id="19" creationId="{E5E2CE49-AF9A-8E4A-AD01-A208FF9018EA}"/>
          </ac:spMkLst>
        </pc:spChg>
        <pc:spChg chg="add mod">
          <ac:chgData name="Hyunbin Moon" userId="5f4d09ee5174deef" providerId="LiveId" clId="{D5FDA389-5D1A-BA48-B7BC-78633D89AA95}" dt="2025-03-05T01:58:19.976" v="2704" actId="1076"/>
          <ac:spMkLst>
            <pc:docMk/>
            <pc:sldMk cId="3646179250" sldId="349"/>
            <ac:spMk id="22" creationId="{4C62A2AB-7D87-D521-ACBF-0C6D967F7F58}"/>
          </ac:spMkLst>
        </pc:spChg>
        <pc:spChg chg="add mod">
          <ac:chgData name="Hyunbin Moon" userId="5f4d09ee5174deef" providerId="LiveId" clId="{D5FDA389-5D1A-BA48-B7BC-78633D89AA95}" dt="2025-03-05T01:58:19.976" v="2704" actId="1076"/>
          <ac:spMkLst>
            <pc:docMk/>
            <pc:sldMk cId="3646179250" sldId="349"/>
            <ac:spMk id="24" creationId="{DAE13D2E-A39A-A532-6504-FA37029C7F28}"/>
          </ac:spMkLst>
        </pc:spChg>
        <pc:picChg chg="mod">
          <ac:chgData name="Hyunbin Moon" userId="5f4d09ee5174deef" providerId="LiveId" clId="{D5FDA389-5D1A-BA48-B7BC-78633D89AA95}" dt="2025-03-05T01:58:19.976" v="2704" actId="1076"/>
          <ac:picMkLst>
            <pc:docMk/>
            <pc:sldMk cId="3646179250" sldId="349"/>
            <ac:picMk id="21" creationId="{B3B0F5B6-D1B7-CCB3-087B-5B1A35EF1E3D}"/>
          </ac:picMkLst>
        </pc:picChg>
        <pc:picChg chg="mod">
          <ac:chgData name="Hyunbin Moon" userId="5f4d09ee5174deef" providerId="LiveId" clId="{D5FDA389-5D1A-BA48-B7BC-78633D89AA95}" dt="2025-03-05T01:58:19.976" v="2704" actId="1076"/>
          <ac:picMkLst>
            <pc:docMk/>
            <pc:sldMk cId="3646179250" sldId="349"/>
            <ac:picMk id="23" creationId="{DC6CC33C-21A7-6BED-30C0-89C42AA4AA8A}"/>
          </ac:picMkLst>
        </pc:picChg>
      </pc:sldChg>
      <pc:sldChg chg="addSp delSp modSp mod">
        <pc:chgData name="Hyunbin Moon" userId="5f4d09ee5174deef" providerId="LiveId" clId="{D5FDA389-5D1A-BA48-B7BC-78633D89AA95}" dt="2025-03-05T01:20:01.202" v="1119"/>
        <pc:sldMkLst>
          <pc:docMk/>
          <pc:sldMk cId="752349863" sldId="350"/>
        </pc:sldMkLst>
        <pc:spChg chg="add mod">
          <ac:chgData name="Hyunbin Moon" userId="5f4d09ee5174deef" providerId="LiveId" clId="{D5FDA389-5D1A-BA48-B7BC-78633D89AA95}" dt="2025-03-05T01:20:01.202" v="1119"/>
          <ac:spMkLst>
            <pc:docMk/>
            <pc:sldMk cId="752349863" sldId="350"/>
            <ac:spMk id="9" creationId="{606E813C-C3AE-C37A-B903-A9563160C685}"/>
          </ac:spMkLst>
        </pc:spChg>
        <pc:spChg chg="add mod">
          <ac:chgData name="Hyunbin Moon" userId="5f4d09ee5174deef" providerId="LiveId" clId="{D5FDA389-5D1A-BA48-B7BC-78633D89AA95}" dt="2025-03-05T01:20:01.202" v="1119"/>
          <ac:spMkLst>
            <pc:docMk/>
            <pc:sldMk cId="752349863" sldId="350"/>
            <ac:spMk id="10" creationId="{16129E22-F593-E7DC-4D9C-B3317990DEA4}"/>
          </ac:spMkLst>
        </pc:spChg>
        <pc:spChg chg="add mod">
          <ac:chgData name="Hyunbin Moon" userId="5f4d09ee5174deef" providerId="LiveId" clId="{D5FDA389-5D1A-BA48-B7BC-78633D89AA95}" dt="2025-03-05T01:20:01.202" v="1119"/>
          <ac:spMkLst>
            <pc:docMk/>
            <pc:sldMk cId="752349863" sldId="350"/>
            <ac:spMk id="11" creationId="{F5CE0ADC-FE95-C095-45C6-0C153745A1C8}"/>
          </ac:spMkLst>
        </pc:spChg>
        <pc:spChg chg="add mod">
          <ac:chgData name="Hyunbin Moon" userId="5f4d09ee5174deef" providerId="LiveId" clId="{D5FDA389-5D1A-BA48-B7BC-78633D89AA95}" dt="2025-03-05T01:20:01.202" v="1119"/>
          <ac:spMkLst>
            <pc:docMk/>
            <pc:sldMk cId="752349863" sldId="350"/>
            <ac:spMk id="12" creationId="{FA49ADD4-E212-0C0F-6669-610B336A082A}"/>
          </ac:spMkLst>
        </pc:spChg>
        <pc:spChg chg="add mod">
          <ac:chgData name="Hyunbin Moon" userId="5f4d09ee5174deef" providerId="LiveId" clId="{D5FDA389-5D1A-BA48-B7BC-78633D89AA95}" dt="2025-03-05T01:20:01.202" v="1119"/>
          <ac:spMkLst>
            <pc:docMk/>
            <pc:sldMk cId="752349863" sldId="350"/>
            <ac:spMk id="13" creationId="{44ED76B9-4F71-0CCF-CCFA-DC47C158EDF4}"/>
          </ac:spMkLst>
        </pc:spChg>
      </pc:sldChg>
      <pc:sldChg chg="addSp modSp mod">
        <pc:chgData name="Hyunbin Moon" userId="5f4d09ee5174deef" providerId="LiveId" clId="{D5FDA389-5D1A-BA48-B7BC-78633D89AA95}" dt="2025-03-05T01:58:29.705" v="2709" actId="403"/>
        <pc:sldMkLst>
          <pc:docMk/>
          <pc:sldMk cId="4288723104" sldId="351"/>
        </pc:sldMkLst>
        <pc:spChg chg="add mod">
          <ac:chgData name="Hyunbin Moon" userId="5f4d09ee5174deef" providerId="LiveId" clId="{D5FDA389-5D1A-BA48-B7BC-78633D89AA95}" dt="2025-03-05T01:58:26.789" v="2707" actId="403"/>
          <ac:spMkLst>
            <pc:docMk/>
            <pc:sldMk cId="4288723104" sldId="351"/>
            <ac:spMk id="8" creationId="{4471A18F-E160-573B-6E00-E7C64AD60FF9}"/>
          </ac:spMkLst>
        </pc:spChg>
        <pc:spChg chg="add mod">
          <ac:chgData name="Hyunbin Moon" userId="5f4d09ee5174deef" providerId="LiveId" clId="{D5FDA389-5D1A-BA48-B7BC-78633D89AA95}" dt="2025-03-05T01:58:29.705" v="2709" actId="403"/>
          <ac:spMkLst>
            <pc:docMk/>
            <pc:sldMk cId="4288723104" sldId="351"/>
            <ac:spMk id="9" creationId="{CB3ECDA1-73C0-8C2E-BD9E-6FC5B3E35031}"/>
          </ac:spMkLst>
        </pc:spChg>
      </pc:sldChg>
      <pc:sldChg chg="addSp modSp mod">
        <pc:chgData name="Hyunbin Moon" userId="5f4d09ee5174deef" providerId="LiveId" clId="{D5FDA389-5D1A-BA48-B7BC-78633D89AA95}" dt="2025-03-05T10:59:38.943" v="3100" actId="1037"/>
        <pc:sldMkLst>
          <pc:docMk/>
          <pc:sldMk cId="3673208872" sldId="352"/>
        </pc:sldMkLst>
        <pc:spChg chg="add mod">
          <ac:chgData name="Hyunbin Moon" userId="5f4d09ee5174deef" providerId="LiveId" clId="{D5FDA389-5D1A-BA48-B7BC-78633D89AA95}" dt="2025-03-05T10:59:11.811" v="3077"/>
          <ac:spMkLst>
            <pc:docMk/>
            <pc:sldMk cId="3673208872" sldId="352"/>
            <ac:spMk id="7" creationId="{D2B64978-EA69-1C9D-2D7D-507070EBEAA1}"/>
          </ac:spMkLst>
        </pc:spChg>
        <pc:spChg chg="add mod">
          <ac:chgData name="Hyunbin Moon" userId="5f4d09ee5174deef" providerId="LiveId" clId="{D5FDA389-5D1A-BA48-B7BC-78633D89AA95}" dt="2025-03-05T10:59:38.943" v="3100" actId="1037"/>
          <ac:spMkLst>
            <pc:docMk/>
            <pc:sldMk cId="3673208872" sldId="352"/>
            <ac:spMk id="11" creationId="{782C148F-C106-2D83-3E50-2F193FB08A48}"/>
          </ac:spMkLst>
        </pc:spChg>
        <pc:spChg chg="mod">
          <ac:chgData name="Hyunbin Moon" userId="5f4d09ee5174deef" providerId="LiveId" clId="{D5FDA389-5D1A-BA48-B7BC-78633D89AA95}" dt="2025-03-05T10:59:16.764" v="3087" actId="20577"/>
          <ac:spMkLst>
            <pc:docMk/>
            <pc:sldMk cId="3673208872" sldId="352"/>
            <ac:spMk id="16" creationId="{2308DE5F-C00B-E1CF-AC88-A8354EFD1240}"/>
          </ac:spMkLst>
        </pc:spChg>
      </pc:sldChg>
      <pc:sldChg chg="addSp modSp del mod">
        <pc:chgData name="Hyunbin Moon" userId="5f4d09ee5174deef" providerId="LiveId" clId="{D5FDA389-5D1A-BA48-B7BC-78633D89AA95}" dt="2025-03-05T10:57:03.458" v="3042" actId="2696"/>
        <pc:sldMkLst>
          <pc:docMk/>
          <pc:sldMk cId="2511644352" sldId="361"/>
        </pc:sldMkLst>
      </pc:sldChg>
      <pc:sldChg chg="addSp delSp modSp mod delAnim modAnim">
        <pc:chgData name="Hyunbin Moon" userId="5f4d09ee5174deef" providerId="LiveId" clId="{D5FDA389-5D1A-BA48-B7BC-78633D89AA95}" dt="2025-03-05T00:38:56.102" v="40" actId="13926"/>
        <pc:sldMkLst>
          <pc:docMk/>
          <pc:sldMk cId="393637835" sldId="364"/>
        </pc:sldMkLst>
        <pc:spChg chg="mod">
          <ac:chgData name="Hyunbin Moon" userId="5f4d09ee5174deef" providerId="LiveId" clId="{D5FDA389-5D1A-BA48-B7BC-78633D89AA95}" dt="2025-03-05T00:38:56.102" v="40" actId="13926"/>
          <ac:spMkLst>
            <pc:docMk/>
            <pc:sldMk cId="393637835" sldId="364"/>
            <ac:spMk id="2" creationId="{81AFDDC6-C9FB-8B2A-D712-E7B0956C21BA}"/>
          </ac:spMkLst>
        </pc:spChg>
        <pc:spChg chg="add mod">
          <ac:chgData name="Hyunbin Moon" userId="5f4d09ee5174deef" providerId="LiveId" clId="{D5FDA389-5D1A-BA48-B7BC-78633D89AA95}" dt="2025-03-05T00:34:09.905" v="6"/>
          <ac:spMkLst>
            <pc:docMk/>
            <pc:sldMk cId="393637835" sldId="364"/>
            <ac:spMk id="11" creationId="{3BF1906C-47AC-B95F-F098-1EABBC9CD97F}"/>
          </ac:spMkLst>
        </pc:spChg>
        <pc:spChg chg="add mod">
          <ac:chgData name="Hyunbin Moon" userId="5f4d09ee5174deef" providerId="LiveId" clId="{D5FDA389-5D1A-BA48-B7BC-78633D89AA95}" dt="2025-03-05T00:34:09.905" v="6"/>
          <ac:spMkLst>
            <pc:docMk/>
            <pc:sldMk cId="393637835" sldId="364"/>
            <ac:spMk id="12" creationId="{DC68BD61-57D0-BAE7-ECDA-C5839F42D8D3}"/>
          </ac:spMkLst>
        </pc:spChg>
        <pc:graphicFrameChg chg="add mod">
          <ac:chgData name="Hyunbin Moon" userId="5f4d09ee5174deef" providerId="LiveId" clId="{D5FDA389-5D1A-BA48-B7BC-78633D89AA95}" dt="2025-03-05T00:34:09.905" v="6"/>
          <ac:graphicFrameMkLst>
            <pc:docMk/>
            <pc:sldMk cId="393637835" sldId="364"/>
            <ac:graphicFrameMk id="7" creationId="{2349E4DF-6C2F-092C-E2EA-868417596B3F}"/>
          </ac:graphicFrameMkLst>
        </pc:graphicFrameChg>
      </pc:sldChg>
      <pc:sldChg chg="addSp delSp modSp mod">
        <pc:chgData name="Hyunbin Moon" userId="5f4d09ee5174deef" providerId="LiveId" clId="{D5FDA389-5D1A-BA48-B7BC-78633D89AA95}" dt="2025-03-05T00:39:00.379" v="41" actId="13926"/>
        <pc:sldMkLst>
          <pc:docMk/>
          <pc:sldMk cId="1145058727" sldId="365"/>
        </pc:sldMkLst>
        <pc:spChg chg="mod">
          <ac:chgData name="Hyunbin Moon" userId="5f4d09ee5174deef" providerId="LiveId" clId="{D5FDA389-5D1A-BA48-B7BC-78633D89AA95}" dt="2025-03-05T00:39:00.379" v="41" actId="13926"/>
          <ac:spMkLst>
            <pc:docMk/>
            <pc:sldMk cId="1145058727" sldId="365"/>
            <ac:spMk id="2" creationId="{4C08C476-3C26-43B5-8D62-8589F2E1AE27}"/>
          </ac:spMkLst>
        </pc:spChg>
        <pc:graphicFrameChg chg="add mod">
          <ac:chgData name="Hyunbin Moon" userId="5f4d09ee5174deef" providerId="LiveId" clId="{D5FDA389-5D1A-BA48-B7BC-78633D89AA95}" dt="2025-03-05T00:32:58.635" v="2"/>
          <ac:graphicFrameMkLst>
            <pc:docMk/>
            <pc:sldMk cId="1145058727" sldId="365"/>
            <ac:graphicFrameMk id="7" creationId="{652F02FD-AD9B-5EF6-7F4B-920DADD78B6D}"/>
          </ac:graphicFrameMkLst>
        </pc:graphicFrameChg>
        <pc:graphicFrameChg chg="add mod">
          <ac:chgData name="Hyunbin Moon" userId="5f4d09ee5174deef" providerId="LiveId" clId="{D5FDA389-5D1A-BA48-B7BC-78633D89AA95}" dt="2025-03-05T00:32:58.635" v="2"/>
          <ac:graphicFrameMkLst>
            <pc:docMk/>
            <pc:sldMk cId="1145058727" sldId="365"/>
            <ac:graphicFrameMk id="12" creationId="{7596ED9B-7AD3-8220-31A2-C44CE8DA6F88}"/>
          </ac:graphicFrameMkLst>
        </pc:graphicFrameChg>
      </pc:sldChg>
      <pc:sldChg chg="modSp mod">
        <pc:chgData name="Hyunbin Moon" userId="5f4d09ee5174deef" providerId="LiveId" clId="{D5FDA389-5D1A-BA48-B7BC-78633D89AA95}" dt="2025-03-05T02:13:24.228" v="2908" actId="2085"/>
        <pc:sldMkLst>
          <pc:docMk/>
          <pc:sldMk cId="2501120998" sldId="366"/>
        </pc:sldMkLst>
        <pc:spChg chg="mod">
          <ac:chgData name="Hyunbin Moon" userId="5f4d09ee5174deef" providerId="LiveId" clId="{D5FDA389-5D1A-BA48-B7BC-78633D89AA95}" dt="2025-03-05T02:13:24.228" v="2908" actId="2085"/>
          <ac:spMkLst>
            <pc:docMk/>
            <pc:sldMk cId="2501120998" sldId="366"/>
            <ac:spMk id="12" creationId="{2AE49B83-237C-1706-CC9F-578EDE6DCEA2}"/>
          </ac:spMkLst>
        </pc:spChg>
        <pc:spChg chg="mod">
          <ac:chgData name="Hyunbin Moon" userId="5f4d09ee5174deef" providerId="LiveId" clId="{D5FDA389-5D1A-BA48-B7BC-78633D89AA95}" dt="2025-03-05T02:13:24.228" v="2908" actId="2085"/>
          <ac:spMkLst>
            <pc:docMk/>
            <pc:sldMk cId="2501120998" sldId="366"/>
            <ac:spMk id="14" creationId="{5EA87908-30A4-11C8-6C6F-F7BD81F08BE1}"/>
          </ac:spMkLst>
        </pc:spChg>
        <pc:spChg chg="mod">
          <ac:chgData name="Hyunbin Moon" userId="5f4d09ee5174deef" providerId="LiveId" clId="{D5FDA389-5D1A-BA48-B7BC-78633D89AA95}" dt="2025-03-05T02:13:24.228" v="2908" actId="2085"/>
          <ac:spMkLst>
            <pc:docMk/>
            <pc:sldMk cId="2501120998" sldId="366"/>
            <ac:spMk id="15" creationId="{7EFC8D8B-BF7B-A15B-4C58-14CC3E979B98}"/>
          </ac:spMkLst>
        </pc:spChg>
        <pc:spChg chg="mod">
          <ac:chgData name="Hyunbin Moon" userId="5f4d09ee5174deef" providerId="LiveId" clId="{D5FDA389-5D1A-BA48-B7BC-78633D89AA95}" dt="2025-03-05T02:13:24.228" v="2908" actId="2085"/>
          <ac:spMkLst>
            <pc:docMk/>
            <pc:sldMk cId="2501120998" sldId="366"/>
            <ac:spMk id="16" creationId="{8EF80A81-0759-C5D7-E46A-DC3036A226D2}"/>
          </ac:spMkLst>
        </pc:spChg>
        <pc:spChg chg="mod">
          <ac:chgData name="Hyunbin Moon" userId="5f4d09ee5174deef" providerId="LiveId" clId="{D5FDA389-5D1A-BA48-B7BC-78633D89AA95}" dt="2025-03-05T02:13:24.228" v="2908" actId="2085"/>
          <ac:spMkLst>
            <pc:docMk/>
            <pc:sldMk cId="2501120998" sldId="366"/>
            <ac:spMk id="17" creationId="{B9EB1D85-61F3-4A3E-CE39-0DEB25A4858F}"/>
          </ac:spMkLst>
        </pc:spChg>
        <pc:spChg chg="mod">
          <ac:chgData name="Hyunbin Moon" userId="5f4d09ee5174deef" providerId="LiveId" clId="{D5FDA389-5D1A-BA48-B7BC-78633D89AA95}" dt="2025-03-05T02:13:24.228" v="2908" actId="2085"/>
          <ac:spMkLst>
            <pc:docMk/>
            <pc:sldMk cId="2501120998" sldId="366"/>
            <ac:spMk id="18" creationId="{C0B432C3-2546-946A-3CA9-E67D3049C754}"/>
          </ac:spMkLst>
        </pc:spChg>
      </pc:sldChg>
      <pc:sldChg chg="modSp mod">
        <pc:chgData name="Hyunbin Moon" userId="5f4d09ee5174deef" providerId="LiveId" clId="{D5FDA389-5D1A-BA48-B7BC-78633D89AA95}" dt="2025-03-05T02:14:27.866" v="2910"/>
        <pc:sldMkLst>
          <pc:docMk/>
          <pc:sldMk cId="3675462470" sldId="367"/>
        </pc:sldMkLst>
        <pc:spChg chg="mod">
          <ac:chgData name="Hyunbin Moon" userId="5f4d09ee5174deef" providerId="LiveId" clId="{D5FDA389-5D1A-BA48-B7BC-78633D89AA95}" dt="2025-03-05T01:14:55.550" v="1037" actId="13926"/>
          <ac:spMkLst>
            <pc:docMk/>
            <pc:sldMk cId="3675462470" sldId="367"/>
            <ac:spMk id="2" creationId="{1FBA44CF-B16F-954F-5B2F-FEF3CB465B7D}"/>
          </ac:spMkLst>
        </pc:spChg>
        <pc:graphicFrameChg chg="mod modGraphic">
          <ac:chgData name="Hyunbin Moon" userId="5f4d09ee5174deef" providerId="LiveId" clId="{D5FDA389-5D1A-BA48-B7BC-78633D89AA95}" dt="2025-03-05T02:14:27.866" v="2910"/>
          <ac:graphicFrameMkLst>
            <pc:docMk/>
            <pc:sldMk cId="3675462470" sldId="367"/>
            <ac:graphicFrameMk id="13" creationId="{7E738935-AEEB-D859-55C3-9A0500555971}"/>
          </ac:graphicFrameMkLst>
        </pc:graphicFrameChg>
      </pc:sldChg>
      <pc:sldChg chg="addSp delSp modSp mod">
        <pc:chgData name="Hyunbin Moon" userId="5f4d09ee5174deef" providerId="LiveId" clId="{D5FDA389-5D1A-BA48-B7BC-78633D89AA95}" dt="2025-03-05T02:16:18.129" v="2927" actId="478"/>
        <pc:sldMkLst>
          <pc:docMk/>
          <pc:sldMk cId="4279731326" sldId="368"/>
        </pc:sldMkLst>
        <pc:spChg chg="mod">
          <ac:chgData name="Hyunbin Moon" userId="5f4d09ee5174deef" providerId="LiveId" clId="{D5FDA389-5D1A-BA48-B7BC-78633D89AA95}" dt="2025-03-05T01:10:25.662" v="995" actId="20577"/>
          <ac:spMkLst>
            <pc:docMk/>
            <pc:sldMk cId="4279731326" sldId="368"/>
            <ac:spMk id="14" creationId="{C2954479-C5D5-A474-F872-A3B34316B97F}"/>
          </ac:spMkLst>
        </pc:spChg>
        <pc:graphicFrameChg chg="add mod modGraphic">
          <ac:chgData name="Hyunbin Moon" userId="5f4d09ee5174deef" providerId="LiveId" clId="{D5FDA389-5D1A-BA48-B7BC-78633D89AA95}" dt="2025-03-05T01:40:23.421" v="2312" actId="20577"/>
          <ac:graphicFrameMkLst>
            <pc:docMk/>
            <pc:sldMk cId="4279731326" sldId="368"/>
            <ac:graphicFrameMk id="7" creationId="{03577301-B1A1-D3CA-54E5-CE114BCC5BAD}"/>
          </ac:graphicFrameMkLst>
        </pc:graphicFrameChg>
      </pc:sldChg>
      <pc:sldChg chg="addSp delSp modSp mod ord">
        <pc:chgData name="Hyunbin Moon" userId="5f4d09ee5174deef" providerId="LiveId" clId="{D5FDA389-5D1A-BA48-B7BC-78633D89AA95}" dt="2025-03-14T13:40:24.638" v="3173" actId="20577"/>
        <pc:sldMkLst>
          <pc:docMk/>
          <pc:sldMk cId="113561756" sldId="370"/>
        </pc:sldMkLst>
        <pc:spChg chg="mod">
          <ac:chgData name="Hyunbin Moon" userId="5f4d09ee5174deef" providerId="LiveId" clId="{D5FDA389-5D1A-BA48-B7BC-78633D89AA95}" dt="2025-03-05T11:02:57.752" v="3162" actId="207"/>
          <ac:spMkLst>
            <pc:docMk/>
            <pc:sldMk cId="113561756" sldId="370"/>
            <ac:spMk id="17" creationId="{F845445B-4BBF-9FCD-4DD9-D3F74D58730E}"/>
          </ac:spMkLst>
        </pc:spChg>
        <pc:spChg chg="mod">
          <ac:chgData name="Hyunbin Moon" userId="5f4d09ee5174deef" providerId="LiveId" clId="{D5FDA389-5D1A-BA48-B7BC-78633D89AA95}" dt="2025-03-14T13:40:24.638" v="3173" actId="20577"/>
          <ac:spMkLst>
            <pc:docMk/>
            <pc:sldMk cId="113561756" sldId="370"/>
            <ac:spMk id="27" creationId="{019DD9FA-BC3E-5F47-CEFB-66DEB6EE077E}"/>
          </ac:spMkLst>
        </pc:spChg>
        <pc:spChg chg="mod">
          <ac:chgData name="Hyunbin Moon" userId="5f4d09ee5174deef" providerId="LiveId" clId="{D5FDA389-5D1A-BA48-B7BC-78633D89AA95}" dt="2025-03-05T00:39:59.445" v="98" actId="403"/>
          <ac:spMkLst>
            <pc:docMk/>
            <pc:sldMk cId="113561756" sldId="370"/>
            <ac:spMk id="30" creationId="{E9591AE6-06B7-B90D-49FC-578497726627}"/>
          </ac:spMkLst>
        </pc:spChg>
        <pc:spChg chg="add del">
          <ac:chgData name="Hyunbin Moon" userId="5f4d09ee5174deef" providerId="LiveId" clId="{D5FDA389-5D1A-BA48-B7BC-78633D89AA95}" dt="2025-03-05T00:39:21.215" v="44" actId="478"/>
          <ac:spMkLst>
            <pc:docMk/>
            <pc:sldMk cId="113561756" sldId="370"/>
            <ac:spMk id="39" creationId="{E450BD1D-A557-28DD-D79F-CC12BC7C5ABE}"/>
          </ac:spMkLst>
        </pc:spChg>
        <pc:spChg chg="add del mod">
          <ac:chgData name="Hyunbin Moon" userId="5f4d09ee5174deef" providerId="LiveId" clId="{D5FDA389-5D1A-BA48-B7BC-78633D89AA95}" dt="2025-03-05T02:15:25.426" v="2917" actId="1076"/>
          <ac:spMkLst>
            <pc:docMk/>
            <pc:sldMk cId="113561756" sldId="370"/>
            <ac:spMk id="40" creationId="{07917926-0D4A-9EE5-6831-D00724DD8D90}"/>
          </ac:spMkLst>
        </pc:spChg>
      </pc:sldChg>
      <pc:sldChg chg="addSp delSp modSp mod">
        <pc:chgData name="Hyunbin Moon" userId="5f4d09ee5174deef" providerId="LiveId" clId="{D5FDA389-5D1A-BA48-B7BC-78633D89AA95}" dt="2025-03-05T02:16:55.474" v="2945" actId="1076"/>
        <pc:sldMkLst>
          <pc:docMk/>
          <pc:sldMk cId="413207872" sldId="371"/>
        </pc:sldMkLst>
        <pc:spChg chg="mod">
          <ac:chgData name="Hyunbin Moon" userId="5f4d09ee5174deef" providerId="LiveId" clId="{D5FDA389-5D1A-BA48-B7BC-78633D89AA95}" dt="2025-03-05T01:56:10.637" v="2610" actId="1076"/>
          <ac:spMkLst>
            <pc:docMk/>
            <pc:sldMk cId="413207872" sldId="371"/>
            <ac:spMk id="2" creationId="{2B2A1380-7BAE-B00E-D552-67076B5993C2}"/>
          </ac:spMkLst>
        </pc:spChg>
        <pc:spChg chg="mod">
          <ac:chgData name="Hyunbin Moon" userId="5f4d09ee5174deef" providerId="LiveId" clId="{D5FDA389-5D1A-BA48-B7BC-78633D89AA95}" dt="2025-03-05T01:56:10.637" v="2610" actId="1076"/>
          <ac:spMkLst>
            <pc:docMk/>
            <pc:sldMk cId="413207872" sldId="371"/>
            <ac:spMk id="8" creationId="{C4FE28B7-B5AA-B21C-4951-42D60F21F450}"/>
          </ac:spMkLst>
        </pc:spChg>
        <pc:spChg chg="mod">
          <ac:chgData name="Hyunbin Moon" userId="5f4d09ee5174deef" providerId="LiveId" clId="{D5FDA389-5D1A-BA48-B7BC-78633D89AA95}" dt="2025-03-05T01:56:10.637" v="2610" actId="1076"/>
          <ac:spMkLst>
            <pc:docMk/>
            <pc:sldMk cId="413207872" sldId="371"/>
            <ac:spMk id="9" creationId="{D268798B-4AB1-287F-396E-2B5E9BBF6097}"/>
          </ac:spMkLst>
        </pc:spChg>
        <pc:spChg chg="mod">
          <ac:chgData name="Hyunbin Moon" userId="5f4d09ee5174deef" providerId="LiveId" clId="{D5FDA389-5D1A-BA48-B7BC-78633D89AA95}" dt="2025-03-05T01:56:10.637" v="2610" actId="1076"/>
          <ac:spMkLst>
            <pc:docMk/>
            <pc:sldMk cId="413207872" sldId="371"/>
            <ac:spMk id="10" creationId="{9F9983C3-12FA-0CEB-BC17-910451B489A6}"/>
          </ac:spMkLst>
        </pc:spChg>
        <pc:spChg chg="mod">
          <ac:chgData name="Hyunbin Moon" userId="5f4d09ee5174deef" providerId="LiveId" clId="{D5FDA389-5D1A-BA48-B7BC-78633D89AA95}" dt="2025-03-05T01:56:10.637" v="2610" actId="1076"/>
          <ac:spMkLst>
            <pc:docMk/>
            <pc:sldMk cId="413207872" sldId="371"/>
            <ac:spMk id="11" creationId="{AB651242-9201-B4A8-DB4D-C6CC7BEF79CB}"/>
          </ac:spMkLst>
        </pc:spChg>
        <pc:spChg chg="add del mod">
          <ac:chgData name="Hyunbin Moon" userId="5f4d09ee5174deef" providerId="LiveId" clId="{D5FDA389-5D1A-BA48-B7BC-78633D89AA95}" dt="2025-03-05T01:56:19.526" v="2611" actId="1076"/>
          <ac:spMkLst>
            <pc:docMk/>
            <pc:sldMk cId="413207872" sldId="371"/>
            <ac:spMk id="15" creationId="{11B58A30-0AC6-ABBC-33AE-1591891A149C}"/>
          </ac:spMkLst>
        </pc:spChg>
        <pc:spChg chg="mod">
          <ac:chgData name="Hyunbin Moon" userId="5f4d09ee5174deef" providerId="LiveId" clId="{D5FDA389-5D1A-BA48-B7BC-78633D89AA95}" dt="2025-03-05T02:16:55.474" v="2945" actId="1076"/>
          <ac:spMkLst>
            <pc:docMk/>
            <pc:sldMk cId="413207872" sldId="371"/>
            <ac:spMk id="16" creationId="{0596DAFF-EA0D-B640-C430-B6FEAAFDBA82}"/>
          </ac:spMkLst>
        </pc:spChg>
        <pc:spChg chg="add mod">
          <ac:chgData name="Hyunbin Moon" userId="5f4d09ee5174deef" providerId="LiveId" clId="{D5FDA389-5D1A-BA48-B7BC-78633D89AA95}" dt="2025-03-05T01:56:19.526" v="2611" actId="1076"/>
          <ac:spMkLst>
            <pc:docMk/>
            <pc:sldMk cId="413207872" sldId="371"/>
            <ac:spMk id="17" creationId="{4AB32B15-2A7B-142F-AC17-646D4D20FFB1}"/>
          </ac:spMkLst>
        </pc:spChg>
        <pc:spChg chg="add mod">
          <ac:chgData name="Hyunbin Moon" userId="5f4d09ee5174deef" providerId="LiveId" clId="{D5FDA389-5D1A-BA48-B7BC-78633D89AA95}" dt="2025-03-05T02:16:41.173" v="2928" actId="1076"/>
          <ac:spMkLst>
            <pc:docMk/>
            <pc:sldMk cId="413207872" sldId="371"/>
            <ac:spMk id="19" creationId="{304E35BF-5997-7E21-E956-D802449CD6F0}"/>
          </ac:spMkLst>
        </pc:spChg>
        <pc:spChg chg="add mod">
          <ac:chgData name="Hyunbin Moon" userId="5f4d09ee5174deef" providerId="LiveId" clId="{D5FDA389-5D1A-BA48-B7BC-78633D89AA95}" dt="2025-03-05T01:58:04.929" v="2703"/>
          <ac:spMkLst>
            <pc:docMk/>
            <pc:sldMk cId="413207872" sldId="371"/>
            <ac:spMk id="20" creationId="{F40B653F-93D9-85F1-8F22-51299B7FE506}"/>
          </ac:spMkLst>
        </pc:spChg>
        <pc:picChg chg="add mod modCrop">
          <ac:chgData name="Hyunbin Moon" userId="5f4d09ee5174deef" providerId="LiveId" clId="{D5FDA389-5D1A-BA48-B7BC-78633D89AA95}" dt="2025-03-05T01:56:19.526" v="2611" actId="1076"/>
          <ac:picMkLst>
            <pc:docMk/>
            <pc:sldMk cId="413207872" sldId="371"/>
            <ac:picMk id="13" creationId="{D1F2BA38-22D3-C84F-8C5B-29A9CFC7B495}"/>
          </ac:picMkLst>
        </pc:picChg>
        <pc:picChg chg="add mod modCrop">
          <ac:chgData name="Hyunbin Moon" userId="5f4d09ee5174deef" providerId="LiveId" clId="{D5FDA389-5D1A-BA48-B7BC-78633D89AA95}" dt="2025-03-05T01:56:19.526" v="2611" actId="1076"/>
          <ac:picMkLst>
            <pc:docMk/>
            <pc:sldMk cId="413207872" sldId="371"/>
            <ac:picMk id="18" creationId="{0FCC8F9C-0E60-4495-C194-4CD6605D85A1}"/>
          </ac:picMkLst>
        </pc:picChg>
      </pc:sldChg>
      <pc:sldChg chg="addSp delSp modSp new mod modNotesTx">
        <pc:chgData name="Hyunbin Moon" userId="5f4d09ee5174deef" providerId="LiveId" clId="{D5FDA389-5D1A-BA48-B7BC-78633D89AA95}" dt="2025-03-05T02:25:33.083" v="2955"/>
        <pc:sldMkLst>
          <pc:docMk/>
          <pc:sldMk cId="218433911" sldId="372"/>
        </pc:sldMkLst>
        <pc:spChg chg="add mod">
          <ac:chgData name="Hyunbin Moon" userId="5f4d09ee5174deef" providerId="LiveId" clId="{D5FDA389-5D1A-BA48-B7BC-78633D89AA95}" dt="2025-03-05T00:45:57.085" v="121"/>
          <ac:spMkLst>
            <pc:docMk/>
            <pc:sldMk cId="218433911" sldId="372"/>
            <ac:spMk id="3" creationId="{E4F48608-89C3-B96C-9C0C-2CDD471BB157}"/>
          </ac:spMkLst>
        </pc:spChg>
        <pc:spChg chg="add mod">
          <ac:chgData name="Hyunbin Moon" userId="5f4d09ee5174deef" providerId="LiveId" clId="{D5FDA389-5D1A-BA48-B7BC-78633D89AA95}" dt="2025-03-05T00:45:57.085" v="121"/>
          <ac:spMkLst>
            <pc:docMk/>
            <pc:sldMk cId="218433911" sldId="372"/>
            <ac:spMk id="4" creationId="{486FA52B-E59D-0144-1FFE-A73EBF55D3B6}"/>
          </ac:spMkLst>
        </pc:spChg>
        <pc:spChg chg="add mod">
          <ac:chgData name="Hyunbin Moon" userId="5f4d09ee5174deef" providerId="LiveId" clId="{D5FDA389-5D1A-BA48-B7BC-78633D89AA95}" dt="2025-03-05T00:45:57.085" v="121"/>
          <ac:spMkLst>
            <pc:docMk/>
            <pc:sldMk cId="218433911" sldId="372"/>
            <ac:spMk id="5" creationId="{8EEDE4F9-788C-0588-E58D-A906B2413F2C}"/>
          </ac:spMkLst>
        </pc:spChg>
        <pc:spChg chg="add mod">
          <ac:chgData name="Hyunbin Moon" userId="5f4d09ee5174deef" providerId="LiveId" clId="{D5FDA389-5D1A-BA48-B7BC-78633D89AA95}" dt="2025-03-05T00:45:57.085" v="121"/>
          <ac:spMkLst>
            <pc:docMk/>
            <pc:sldMk cId="218433911" sldId="372"/>
            <ac:spMk id="6" creationId="{F40D4572-9E1D-548F-6094-7A46CC9CA852}"/>
          </ac:spMkLst>
        </pc:spChg>
        <pc:spChg chg="add mod">
          <ac:chgData name="Hyunbin Moon" userId="5f4d09ee5174deef" providerId="LiveId" clId="{D5FDA389-5D1A-BA48-B7BC-78633D89AA95}" dt="2025-03-05T00:46:07.731" v="154" actId="20577"/>
          <ac:spMkLst>
            <pc:docMk/>
            <pc:sldMk cId="218433911" sldId="372"/>
            <ac:spMk id="7" creationId="{E24D545C-220E-EAD6-2DAF-B1776E9F0C5E}"/>
          </ac:spMkLst>
        </pc:spChg>
        <pc:spChg chg="add mod">
          <ac:chgData name="Hyunbin Moon" userId="5f4d09ee5174deef" providerId="LiveId" clId="{D5FDA389-5D1A-BA48-B7BC-78633D89AA95}" dt="2025-03-05T00:46:01.581" v="122"/>
          <ac:spMkLst>
            <pc:docMk/>
            <pc:sldMk cId="218433911" sldId="372"/>
            <ac:spMk id="8" creationId="{A2DEEF17-7767-8828-5723-CACC0F279DF1}"/>
          </ac:spMkLst>
        </pc:spChg>
        <pc:spChg chg="add mod">
          <ac:chgData name="Hyunbin Moon" userId="5f4d09ee5174deef" providerId="LiveId" clId="{D5FDA389-5D1A-BA48-B7BC-78633D89AA95}" dt="2025-03-05T01:00:11.355" v="768" actId="1076"/>
          <ac:spMkLst>
            <pc:docMk/>
            <pc:sldMk cId="218433911" sldId="372"/>
            <ac:spMk id="14" creationId="{629F62C3-71AB-2F20-9291-686DED387361}"/>
          </ac:spMkLst>
        </pc:spChg>
        <pc:spChg chg="add mod">
          <ac:chgData name="Hyunbin Moon" userId="5f4d09ee5174deef" providerId="LiveId" clId="{D5FDA389-5D1A-BA48-B7BC-78633D89AA95}" dt="2025-03-05T02:15:36.129" v="2918" actId="2711"/>
          <ac:spMkLst>
            <pc:docMk/>
            <pc:sldMk cId="218433911" sldId="372"/>
            <ac:spMk id="16" creationId="{41FC6E68-342C-32E3-250A-C550E6CB7AC7}"/>
          </ac:spMkLst>
        </pc:spChg>
        <pc:spChg chg="add mod">
          <ac:chgData name="Hyunbin Moon" userId="5f4d09ee5174deef" providerId="LiveId" clId="{D5FDA389-5D1A-BA48-B7BC-78633D89AA95}" dt="2025-03-05T01:00:11.355" v="768" actId="1076"/>
          <ac:spMkLst>
            <pc:docMk/>
            <pc:sldMk cId="218433911" sldId="372"/>
            <ac:spMk id="21" creationId="{1B2881D4-0BDB-C4EF-F325-45B084C55159}"/>
          </ac:spMkLst>
        </pc:spChg>
        <pc:spChg chg="add mod">
          <ac:chgData name="Hyunbin Moon" userId="5f4d09ee5174deef" providerId="LiveId" clId="{D5FDA389-5D1A-BA48-B7BC-78633D89AA95}" dt="2025-03-05T02:15:41.392" v="2925" actId="1035"/>
          <ac:spMkLst>
            <pc:docMk/>
            <pc:sldMk cId="218433911" sldId="372"/>
            <ac:spMk id="22" creationId="{13BDF186-4260-CB71-8DB6-BD7B75940B1B}"/>
          </ac:spMkLst>
        </pc:spChg>
        <pc:picChg chg="add mod">
          <ac:chgData name="Hyunbin Moon" userId="5f4d09ee5174deef" providerId="LiveId" clId="{D5FDA389-5D1A-BA48-B7BC-78633D89AA95}" dt="2025-03-05T01:00:11.355" v="768" actId="1076"/>
          <ac:picMkLst>
            <pc:docMk/>
            <pc:sldMk cId="218433911" sldId="372"/>
            <ac:picMk id="18" creationId="{ACB1BFE8-96EC-2479-F252-46BA483C08BF}"/>
          </ac:picMkLst>
        </pc:picChg>
        <pc:picChg chg="add mod">
          <ac:chgData name="Hyunbin Moon" userId="5f4d09ee5174deef" providerId="LiveId" clId="{D5FDA389-5D1A-BA48-B7BC-78633D89AA95}" dt="2025-03-05T01:00:08.444" v="767" actId="14100"/>
          <ac:picMkLst>
            <pc:docMk/>
            <pc:sldMk cId="218433911" sldId="372"/>
            <ac:picMk id="20" creationId="{12B73A8E-4B20-C4B1-0BF1-A0A4E9755A62}"/>
          </ac:picMkLst>
        </pc:picChg>
      </pc:sldChg>
      <pc:sldChg chg="add del">
        <pc:chgData name="Hyunbin Moon" userId="5f4d09ee5174deef" providerId="LiveId" clId="{D5FDA389-5D1A-BA48-B7BC-78633D89AA95}" dt="2025-03-05T00:45:52.651" v="120"/>
        <pc:sldMkLst>
          <pc:docMk/>
          <pc:sldMk cId="3476754506" sldId="373"/>
        </pc:sldMkLst>
      </pc:sldChg>
      <pc:sldChg chg="delSp modSp add mod">
        <pc:chgData name="Hyunbin Moon" userId="5f4d09ee5174deef" providerId="LiveId" clId="{D5FDA389-5D1A-BA48-B7BC-78633D89AA95}" dt="2025-03-05T01:58:42.701" v="2711" actId="13926"/>
        <pc:sldMkLst>
          <pc:docMk/>
          <pc:sldMk cId="3749257734" sldId="373"/>
        </pc:sldMkLst>
        <pc:spChg chg="mod">
          <ac:chgData name="Hyunbin Moon" userId="5f4d09ee5174deef" providerId="LiveId" clId="{D5FDA389-5D1A-BA48-B7BC-78633D89AA95}" dt="2025-03-05T01:58:42.701" v="2711" actId="13926"/>
          <ac:spMkLst>
            <pc:docMk/>
            <pc:sldMk cId="3749257734" sldId="373"/>
            <ac:spMk id="7" creationId="{43A3F628-5B57-11A5-4575-C1AC1C0D11A3}"/>
          </ac:spMkLst>
        </pc:spChg>
        <pc:graphicFrameChg chg="mod modGraphic">
          <ac:chgData name="Hyunbin Moon" userId="5f4d09ee5174deef" providerId="LiveId" clId="{D5FDA389-5D1A-BA48-B7BC-78633D89AA95}" dt="2025-03-05T01:23:03.503" v="1134" actId="14100"/>
          <ac:graphicFrameMkLst>
            <pc:docMk/>
            <pc:sldMk cId="3749257734" sldId="373"/>
            <ac:graphicFrameMk id="22" creationId="{EA093CCA-7966-74C6-63EE-087CE9E45A92}"/>
          </ac:graphicFrameMkLst>
        </pc:graphicFrameChg>
      </pc:sldChg>
      <pc:sldChg chg="modSp add del mod">
        <pc:chgData name="Hyunbin Moon" userId="5f4d09ee5174deef" providerId="LiveId" clId="{D5FDA389-5D1A-BA48-B7BC-78633D89AA95}" dt="2025-03-05T10:57:03.482" v="3046" actId="2696"/>
        <pc:sldMkLst>
          <pc:docMk/>
          <pc:sldMk cId="228534923" sldId="374"/>
        </pc:sldMkLst>
      </pc:sldChg>
      <pc:sldChg chg="modSp add del mod">
        <pc:chgData name="Hyunbin Moon" userId="5f4d09ee5174deef" providerId="LiveId" clId="{D5FDA389-5D1A-BA48-B7BC-78633D89AA95}" dt="2025-03-05T10:57:03.460" v="3043" actId="2696"/>
        <pc:sldMkLst>
          <pc:docMk/>
          <pc:sldMk cId="663069561" sldId="375"/>
        </pc:sldMkLst>
      </pc:sldChg>
      <pc:sldChg chg="modSp add del mod">
        <pc:chgData name="Hyunbin Moon" userId="5f4d09ee5174deef" providerId="LiveId" clId="{D5FDA389-5D1A-BA48-B7BC-78633D89AA95}" dt="2025-03-05T10:57:03.462" v="3044" actId="2696"/>
        <pc:sldMkLst>
          <pc:docMk/>
          <pc:sldMk cId="4113250378" sldId="376"/>
        </pc:sldMkLst>
      </pc:sldChg>
      <pc:sldChg chg="modSp add del mod">
        <pc:chgData name="Hyunbin Moon" userId="5f4d09ee5174deef" providerId="LiveId" clId="{D5FDA389-5D1A-BA48-B7BC-78633D89AA95}" dt="2025-03-05T10:57:03.463" v="3045" actId="2696"/>
        <pc:sldMkLst>
          <pc:docMk/>
          <pc:sldMk cId="3966285028" sldId="377"/>
        </pc:sldMkLst>
      </pc:sldChg>
      <pc:sldChg chg="modSp add mod">
        <pc:chgData name="Hyunbin Moon" userId="5f4d09ee5174deef" providerId="LiveId" clId="{D5FDA389-5D1A-BA48-B7BC-78633D89AA95}" dt="2025-03-05T10:56:56.140" v="3041"/>
        <pc:sldMkLst>
          <pc:docMk/>
          <pc:sldMk cId="2132225650" sldId="378"/>
        </pc:sldMkLst>
        <pc:graphicFrameChg chg="mod modGraphic">
          <ac:chgData name="Hyunbin Moon" userId="5f4d09ee5174deef" providerId="LiveId" clId="{D5FDA389-5D1A-BA48-B7BC-78633D89AA95}" dt="2025-03-05T10:56:56.140" v="3041"/>
          <ac:graphicFrameMkLst>
            <pc:docMk/>
            <pc:sldMk cId="2132225650" sldId="378"/>
            <ac:graphicFrameMk id="2" creationId="{D2EB8B97-2335-4D38-D009-483084590620}"/>
          </ac:graphicFrameMkLst>
        </pc:graphicFrameChg>
      </pc:sldChg>
    </pc:docChg>
  </pc:docChgLst>
  <pc:docChgLst>
    <pc:chgData name="Hyunbin Moon" userId="5f4d09ee5174deef" providerId="LiveId" clId="{CBCE9ACE-5DB6-D440-A8BC-4B02173D3397}"/>
    <pc:docChg chg="undo redo custSel addSld delSld modSld sldOrd modShowInfo">
      <pc:chgData name="Hyunbin Moon" userId="5f4d09ee5174deef" providerId="LiveId" clId="{CBCE9ACE-5DB6-D440-A8BC-4B02173D3397}" dt="2025-03-05T00:13:24.978" v="7623" actId="478"/>
      <pc:docMkLst>
        <pc:docMk/>
      </pc:docMkLst>
      <pc:sldChg chg="del">
        <pc:chgData name="Hyunbin Moon" userId="5f4d09ee5174deef" providerId="LiveId" clId="{CBCE9ACE-5DB6-D440-A8BC-4B02173D3397}" dt="2025-03-04T19:16:53.357" v="95" actId="2696"/>
        <pc:sldMkLst>
          <pc:docMk/>
          <pc:sldMk cId="0" sldId="256"/>
        </pc:sldMkLst>
      </pc:sldChg>
      <pc:sldChg chg="modSp mod">
        <pc:chgData name="Hyunbin Moon" userId="5f4d09ee5174deef" providerId="LiveId" clId="{CBCE9ACE-5DB6-D440-A8BC-4B02173D3397}" dt="2025-03-05T00:12:45.433" v="7616" actId="207"/>
        <pc:sldMkLst>
          <pc:docMk/>
          <pc:sldMk cId="3398257140" sldId="258"/>
        </pc:sldMkLst>
      </pc:sldChg>
      <pc:sldChg chg="modSp mod">
        <pc:chgData name="Hyunbin Moon" userId="5f4d09ee5174deef" providerId="LiveId" clId="{CBCE9ACE-5DB6-D440-A8BC-4B02173D3397}" dt="2025-03-04T21:20:44.490" v="2888" actId="20577"/>
        <pc:sldMkLst>
          <pc:docMk/>
          <pc:sldMk cId="3950982508" sldId="268"/>
        </pc:sldMkLst>
        <pc:spChg chg="mod">
          <ac:chgData name="Hyunbin Moon" userId="5f4d09ee5174deef" providerId="LiveId" clId="{CBCE9ACE-5DB6-D440-A8BC-4B02173D3397}" dt="2025-03-04T20:17:38.028" v="508" actId="20577"/>
          <ac:spMkLst>
            <pc:docMk/>
            <pc:sldMk cId="3950982508" sldId="268"/>
            <ac:spMk id="3" creationId="{9ED03E96-25E5-EE9B-CECE-A45237394509}"/>
          </ac:spMkLst>
        </pc:spChg>
        <pc:spChg chg="mod">
          <ac:chgData name="Hyunbin Moon" userId="5f4d09ee5174deef" providerId="LiveId" clId="{CBCE9ACE-5DB6-D440-A8BC-4B02173D3397}" dt="2025-03-04T21:20:44.490" v="2888" actId="20577"/>
          <ac:spMkLst>
            <pc:docMk/>
            <pc:sldMk cId="3950982508" sldId="268"/>
            <ac:spMk id="21" creationId="{15A7B3B3-C64D-ABEE-7221-B5773D960672}"/>
          </ac:spMkLst>
        </pc:spChg>
        <pc:spChg chg="mod">
          <ac:chgData name="Hyunbin Moon" userId="5f4d09ee5174deef" providerId="LiveId" clId="{CBCE9ACE-5DB6-D440-A8BC-4B02173D3397}" dt="2025-03-04T20:31:59.405" v="1152" actId="20577"/>
          <ac:spMkLst>
            <pc:docMk/>
            <pc:sldMk cId="3950982508" sldId="268"/>
            <ac:spMk id="22" creationId="{F420BF70-F634-1254-16C5-8C5277130232}"/>
          </ac:spMkLst>
        </pc:spChg>
      </pc:sldChg>
      <pc:sldChg chg="modSp mod">
        <pc:chgData name="Hyunbin Moon" userId="5f4d09ee5174deef" providerId="LiveId" clId="{CBCE9ACE-5DB6-D440-A8BC-4B02173D3397}" dt="2025-03-04T20:04:41.200" v="378" actId="14100"/>
        <pc:sldMkLst>
          <pc:docMk/>
          <pc:sldMk cId="875206729" sldId="270"/>
        </pc:sldMkLst>
        <pc:spChg chg="mod">
          <ac:chgData name="Hyunbin Moon" userId="5f4d09ee5174deef" providerId="LiveId" clId="{CBCE9ACE-5DB6-D440-A8BC-4B02173D3397}" dt="2025-03-04T20:04:41.200" v="378" actId="14100"/>
          <ac:spMkLst>
            <pc:docMk/>
            <pc:sldMk cId="875206729" sldId="270"/>
            <ac:spMk id="3" creationId="{06E90AA8-6278-E07F-2828-29AD0E4AB804}"/>
          </ac:spMkLst>
        </pc:spChg>
        <pc:spChg chg="mod">
          <ac:chgData name="Hyunbin Moon" userId="5f4d09ee5174deef" providerId="LiveId" clId="{CBCE9ACE-5DB6-D440-A8BC-4B02173D3397}" dt="2025-03-04T20:04:27.814" v="377" actId="403"/>
          <ac:spMkLst>
            <pc:docMk/>
            <pc:sldMk cId="875206729" sldId="270"/>
            <ac:spMk id="7" creationId="{05D43736-1F8E-7271-7BFD-087AC1D27503}"/>
          </ac:spMkLst>
        </pc:spChg>
      </pc:sldChg>
      <pc:sldChg chg="modSp mod">
        <pc:chgData name="Hyunbin Moon" userId="5f4d09ee5174deef" providerId="LiveId" clId="{CBCE9ACE-5DB6-D440-A8BC-4B02173D3397}" dt="2025-03-04T20:17:29.865" v="495" actId="20577"/>
        <pc:sldMkLst>
          <pc:docMk/>
          <pc:sldMk cId="583413033" sldId="271"/>
        </pc:sldMkLst>
        <pc:spChg chg="mod">
          <ac:chgData name="Hyunbin Moon" userId="5f4d09ee5174deef" providerId="LiveId" clId="{CBCE9ACE-5DB6-D440-A8BC-4B02173D3397}" dt="2025-03-04T20:17:29.865" v="495" actId="20577"/>
          <ac:spMkLst>
            <pc:docMk/>
            <pc:sldMk cId="583413033" sldId="271"/>
            <ac:spMk id="2" creationId="{C13D5347-A101-30CC-FE2D-CB4E39893BDC}"/>
          </ac:spMkLst>
        </pc:spChg>
        <pc:spChg chg="mod">
          <ac:chgData name="Hyunbin Moon" userId="5f4d09ee5174deef" providerId="LiveId" clId="{CBCE9ACE-5DB6-D440-A8BC-4B02173D3397}" dt="2025-03-04T20:17:20.669" v="494" actId="14100"/>
          <ac:spMkLst>
            <pc:docMk/>
            <pc:sldMk cId="583413033" sldId="271"/>
            <ac:spMk id="4" creationId="{72EF72F9-3305-2A50-901B-5C97FA837C12}"/>
          </ac:spMkLst>
        </pc:spChg>
      </pc:sldChg>
      <pc:sldChg chg="modSp mod">
        <pc:chgData name="Hyunbin Moon" userId="5f4d09ee5174deef" providerId="LiveId" clId="{CBCE9ACE-5DB6-D440-A8BC-4B02173D3397}" dt="2025-03-04T21:21:09.950" v="2893" actId="1076"/>
        <pc:sldMkLst>
          <pc:docMk/>
          <pc:sldMk cId="3433578575" sldId="272"/>
        </pc:sldMkLst>
        <pc:spChg chg="mod">
          <ac:chgData name="Hyunbin Moon" userId="5f4d09ee5174deef" providerId="LiveId" clId="{CBCE9ACE-5DB6-D440-A8BC-4B02173D3397}" dt="2025-03-04T21:21:09.950" v="2893" actId="1076"/>
          <ac:spMkLst>
            <pc:docMk/>
            <pc:sldMk cId="3433578575" sldId="272"/>
            <ac:spMk id="2" creationId="{EF1E121C-1669-7142-CF87-B7C20BF7CA54}"/>
          </ac:spMkLst>
        </pc:spChg>
        <pc:spChg chg="mod">
          <ac:chgData name="Hyunbin Moon" userId="5f4d09ee5174deef" providerId="LiveId" clId="{CBCE9ACE-5DB6-D440-A8BC-4B02173D3397}" dt="2025-03-04T21:21:02.792" v="2890" actId="14100"/>
          <ac:spMkLst>
            <pc:docMk/>
            <pc:sldMk cId="3433578575" sldId="272"/>
            <ac:spMk id="4" creationId="{C8A64FE4-5D03-3817-DCF5-BAC07F7E0E74}"/>
          </ac:spMkLst>
        </pc:spChg>
        <pc:spChg chg="mod">
          <ac:chgData name="Hyunbin Moon" userId="5f4d09ee5174deef" providerId="LiveId" clId="{CBCE9ACE-5DB6-D440-A8BC-4B02173D3397}" dt="2025-03-04T21:21:09.950" v="2893" actId="1076"/>
          <ac:spMkLst>
            <pc:docMk/>
            <pc:sldMk cId="3433578575" sldId="272"/>
            <ac:spMk id="6" creationId="{BC3D07CB-034D-CBE4-BA2B-8F94B47CD3CC}"/>
          </ac:spMkLst>
        </pc:spChg>
        <pc:spChg chg="mod">
          <ac:chgData name="Hyunbin Moon" userId="5f4d09ee5174deef" providerId="LiveId" clId="{CBCE9ACE-5DB6-D440-A8BC-4B02173D3397}" dt="2025-03-04T21:21:09.950" v="2893" actId="1076"/>
          <ac:spMkLst>
            <pc:docMk/>
            <pc:sldMk cId="3433578575" sldId="272"/>
            <ac:spMk id="7" creationId="{6DB29C11-590C-9B05-CD15-1E59613FC286}"/>
          </ac:spMkLst>
        </pc:spChg>
        <pc:grpChg chg="mod">
          <ac:chgData name="Hyunbin Moon" userId="5f4d09ee5174deef" providerId="LiveId" clId="{CBCE9ACE-5DB6-D440-A8BC-4B02173D3397}" dt="2025-03-04T21:21:09.950" v="2893" actId="1076"/>
          <ac:grpSpMkLst>
            <pc:docMk/>
            <pc:sldMk cId="3433578575" sldId="272"/>
            <ac:grpSpMk id="3" creationId="{19F54787-305B-9393-D52D-F16769A3E05A}"/>
          </ac:grpSpMkLst>
        </pc:grpChg>
      </pc:sldChg>
      <pc:sldChg chg="modSp mod">
        <pc:chgData name="Hyunbin Moon" userId="5f4d09ee5174deef" providerId="LiveId" clId="{CBCE9ACE-5DB6-D440-A8BC-4B02173D3397}" dt="2025-03-04T20:31:45.668" v="1147" actId="20577"/>
        <pc:sldMkLst>
          <pc:docMk/>
          <pc:sldMk cId="3958669960" sldId="273"/>
        </pc:sldMkLst>
        <pc:spChg chg="mod">
          <ac:chgData name="Hyunbin Moon" userId="5f4d09ee5174deef" providerId="LiveId" clId="{CBCE9ACE-5DB6-D440-A8BC-4B02173D3397}" dt="2025-03-04T20:31:45.668" v="1147" actId="20577"/>
          <ac:spMkLst>
            <pc:docMk/>
            <pc:sldMk cId="3958669960" sldId="273"/>
            <ac:spMk id="2" creationId="{F0CBA3A9-F8B4-F058-7738-31E67417D2D4}"/>
          </ac:spMkLst>
        </pc:spChg>
      </pc:sldChg>
      <pc:sldChg chg="delSp mod">
        <pc:chgData name="Hyunbin Moon" userId="5f4d09ee5174deef" providerId="LiveId" clId="{CBCE9ACE-5DB6-D440-A8BC-4B02173D3397}" dt="2025-03-04T19:32:08.237" v="231" actId="478"/>
        <pc:sldMkLst>
          <pc:docMk/>
          <pc:sldMk cId="3328882952" sldId="275"/>
        </pc:sldMkLst>
      </pc:sldChg>
      <pc:sldChg chg="addSp modSp add del mod">
        <pc:chgData name="Hyunbin Moon" userId="5f4d09ee5174deef" providerId="LiveId" clId="{CBCE9ACE-5DB6-D440-A8BC-4B02173D3397}" dt="2025-03-04T23:47:30.078" v="6621" actId="2711"/>
        <pc:sldMkLst>
          <pc:docMk/>
          <pc:sldMk cId="536624078" sldId="276"/>
        </pc:sldMkLst>
        <pc:spChg chg="mod">
          <ac:chgData name="Hyunbin Moon" userId="5f4d09ee5174deef" providerId="LiveId" clId="{CBCE9ACE-5DB6-D440-A8BC-4B02173D3397}" dt="2025-03-04T20:56:45.535" v="1646" actId="1076"/>
          <ac:spMkLst>
            <pc:docMk/>
            <pc:sldMk cId="536624078" sldId="276"/>
            <ac:spMk id="3" creationId="{4290EEE7-A075-F7F7-5DAA-9FF99A86EA50}"/>
          </ac:spMkLst>
        </pc:spChg>
        <pc:spChg chg="mod">
          <ac:chgData name="Hyunbin Moon" userId="5f4d09ee5174deef" providerId="LiveId" clId="{CBCE9ACE-5DB6-D440-A8BC-4B02173D3397}" dt="2025-03-04T20:56:45.535" v="1646" actId="1076"/>
          <ac:spMkLst>
            <pc:docMk/>
            <pc:sldMk cId="536624078" sldId="276"/>
            <ac:spMk id="6" creationId="{D7D1A364-D291-D2CE-1B5B-E36D8F01A56A}"/>
          </ac:spMkLst>
        </pc:spChg>
        <pc:spChg chg="mod">
          <ac:chgData name="Hyunbin Moon" userId="5f4d09ee5174deef" providerId="LiveId" clId="{CBCE9ACE-5DB6-D440-A8BC-4B02173D3397}" dt="2025-03-04T20:56:45.535" v="1646" actId="1076"/>
          <ac:spMkLst>
            <pc:docMk/>
            <pc:sldMk cId="536624078" sldId="276"/>
            <ac:spMk id="8" creationId="{E98B7BEE-C13E-EDE4-58E5-87FE92979979}"/>
          </ac:spMkLst>
        </pc:spChg>
        <pc:spChg chg="mod">
          <ac:chgData name="Hyunbin Moon" userId="5f4d09ee5174deef" providerId="LiveId" clId="{CBCE9ACE-5DB6-D440-A8BC-4B02173D3397}" dt="2025-03-04T23:47:30.078" v="6621" actId="2711"/>
          <ac:spMkLst>
            <pc:docMk/>
            <pc:sldMk cId="536624078" sldId="276"/>
            <ac:spMk id="9" creationId="{EED3DA2A-7556-341C-9802-949CC254EFC7}"/>
          </ac:spMkLst>
        </pc:spChg>
        <pc:spChg chg="add mod">
          <ac:chgData name="Hyunbin Moon" userId="5f4d09ee5174deef" providerId="LiveId" clId="{CBCE9ACE-5DB6-D440-A8BC-4B02173D3397}" dt="2025-03-04T20:56:50.504" v="1647" actId="1076"/>
          <ac:spMkLst>
            <pc:docMk/>
            <pc:sldMk cId="536624078" sldId="276"/>
            <ac:spMk id="11" creationId="{650B60AF-5630-BD27-86AE-F44B14ADD113}"/>
          </ac:spMkLst>
        </pc:spChg>
      </pc:sldChg>
      <pc:sldChg chg="addSp delSp modSp add del mod">
        <pc:chgData name="Hyunbin Moon" userId="5f4d09ee5174deef" providerId="LiveId" clId="{CBCE9ACE-5DB6-D440-A8BC-4B02173D3397}" dt="2025-03-04T20:51:50.003" v="1395"/>
        <pc:sldMkLst>
          <pc:docMk/>
          <pc:sldMk cId="2537789960" sldId="277"/>
        </pc:sldMkLst>
        <pc:spChg chg="add mod">
          <ac:chgData name="Hyunbin Moon" userId="5f4d09ee5174deef" providerId="LiveId" clId="{CBCE9ACE-5DB6-D440-A8BC-4B02173D3397}" dt="2025-03-04T19:31:26.532" v="224"/>
          <ac:spMkLst>
            <pc:docMk/>
            <pc:sldMk cId="2537789960" sldId="277"/>
            <ac:spMk id="7" creationId="{D6AA9F64-1A88-0A1B-920B-D49E59F834C4}"/>
          </ac:spMkLst>
        </pc:spChg>
        <pc:spChg chg="add mod">
          <ac:chgData name="Hyunbin Moon" userId="5f4d09ee5174deef" providerId="LiveId" clId="{CBCE9ACE-5DB6-D440-A8BC-4B02173D3397}" dt="2025-03-04T19:31:26.532" v="224"/>
          <ac:spMkLst>
            <pc:docMk/>
            <pc:sldMk cId="2537789960" sldId="277"/>
            <ac:spMk id="9" creationId="{876F46F7-A6CD-5F1C-F248-08279B259948}"/>
          </ac:spMkLst>
        </pc:spChg>
        <pc:spChg chg="add mod">
          <ac:chgData name="Hyunbin Moon" userId="5f4d09ee5174deef" providerId="LiveId" clId="{CBCE9ACE-5DB6-D440-A8BC-4B02173D3397}" dt="2025-03-04T19:31:26.532" v="224"/>
          <ac:spMkLst>
            <pc:docMk/>
            <pc:sldMk cId="2537789960" sldId="277"/>
            <ac:spMk id="13" creationId="{55A2055E-8398-063F-3C17-BFCAB06067D4}"/>
          </ac:spMkLst>
        </pc:spChg>
        <pc:spChg chg="add mod">
          <ac:chgData name="Hyunbin Moon" userId="5f4d09ee5174deef" providerId="LiveId" clId="{CBCE9ACE-5DB6-D440-A8BC-4B02173D3397}" dt="2025-03-04T19:31:26.532" v="224"/>
          <ac:spMkLst>
            <pc:docMk/>
            <pc:sldMk cId="2537789960" sldId="277"/>
            <ac:spMk id="14" creationId="{6171CEBC-2A79-5F76-8238-C10B06FC5A4E}"/>
          </ac:spMkLst>
        </pc:spChg>
      </pc:sldChg>
      <pc:sldChg chg="addSp delSp modSp mod">
        <pc:chgData name="Hyunbin Moon" userId="5f4d09ee5174deef" providerId="LiveId" clId="{CBCE9ACE-5DB6-D440-A8BC-4B02173D3397}" dt="2025-03-05T00:02:21.129" v="7225" actId="13926"/>
        <pc:sldMkLst>
          <pc:docMk/>
          <pc:sldMk cId="1977666919" sldId="279"/>
        </pc:sldMkLst>
      </pc:sldChg>
      <pc:sldChg chg="del">
        <pc:chgData name="Hyunbin Moon" userId="5f4d09ee5174deef" providerId="LiveId" clId="{CBCE9ACE-5DB6-D440-A8BC-4B02173D3397}" dt="2025-03-04T19:16:53.349" v="92" actId="2696"/>
        <pc:sldMkLst>
          <pc:docMk/>
          <pc:sldMk cId="3689304193" sldId="281"/>
        </pc:sldMkLst>
      </pc:sldChg>
      <pc:sldChg chg="addSp delSp modSp mod modNotesTx">
        <pc:chgData name="Hyunbin Moon" userId="5f4d09ee5174deef" providerId="LiveId" clId="{CBCE9ACE-5DB6-D440-A8BC-4B02173D3397}" dt="2025-03-04T21:14:33.198" v="2776" actId="13926"/>
        <pc:sldMkLst>
          <pc:docMk/>
          <pc:sldMk cId="291076307" sldId="282"/>
        </pc:sldMkLst>
        <pc:spChg chg="mod">
          <ac:chgData name="Hyunbin Moon" userId="5f4d09ee5174deef" providerId="LiveId" clId="{CBCE9ACE-5DB6-D440-A8BC-4B02173D3397}" dt="2025-03-04T21:09:36.717" v="2470" actId="20577"/>
          <ac:spMkLst>
            <pc:docMk/>
            <pc:sldMk cId="291076307" sldId="282"/>
            <ac:spMk id="6" creationId="{4E7B5630-8F74-9011-C053-F79DADC4E6F6}"/>
          </ac:spMkLst>
        </pc:spChg>
        <pc:spChg chg="add mod">
          <ac:chgData name="Hyunbin Moon" userId="5f4d09ee5174deef" providerId="LiveId" clId="{CBCE9ACE-5DB6-D440-A8BC-4B02173D3397}" dt="2025-03-04T21:14:33.198" v="2776" actId="13926"/>
          <ac:spMkLst>
            <pc:docMk/>
            <pc:sldMk cId="291076307" sldId="282"/>
            <ac:spMk id="7" creationId="{454F16CF-9B26-0AAF-BE26-A734A6C97D2A}"/>
          </ac:spMkLst>
        </pc:spChg>
        <pc:spChg chg="add mod">
          <ac:chgData name="Hyunbin Moon" userId="5f4d09ee5174deef" providerId="LiveId" clId="{CBCE9ACE-5DB6-D440-A8BC-4B02173D3397}" dt="2025-03-04T21:10:03.693" v="2479"/>
          <ac:spMkLst>
            <pc:docMk/>
            <pc:sldMk cId="291076307" sldId="282"/>
            <ac:spMk id="8" creationId="{2642BCF0-2C2D-A0C6-58BE-99D5CD8A7087}"/>
          </ac:spMkLst>
        </pc:spChg>
      </pc:sldChg>
      <pc:sldChg chg="del">
        <pc:chgData name="Hyunbin Moon" userId="5f4d09ee5174deef" providerId="LiveId" clId="{CBCE9ACE-5DB6-D440-A8BC-4B02173D3397}" dt="2025-03-04T19:16:53.352" v="93" actId="2696"/>
        <pc:sldMkLst>
          <pc:docMk/>
          <pc:sldMk cId="1417623837" sldId="284"/>
        </pc:sldMkLst>
      </pc:sldChg>
      <pc:sldChg chg="del">
        <pc:chgData name="Hyunbin Moon" userId="5f4d09ee5174deef" providerId="LiveId" clId="{CBCE9ACE-5DB6-D440-A8BC-4B02173D3397}" dt="2025-03-04T19:16:53.355" v="94" actId="2696"/>
        <pc:sldMkLst>
          <pc:docMk/>
          <pc:sldMk cId="1181603436" sldId="285"/>
        </pc:sldMkLst>
      </pc:sldChg>
      <pc:sldChg chg="del">
        <pc:chgData name="Hyunbin Moon" userId="5f4d09ee5174deef" providerId="LiveId" clId="{CBCE9ACE-5DB6-D440-A8BC-4B02173D3397}" dt="2025-03-04T19:16:53.359" v="96" actId="2696"/>
        <pc:sldMkLst>
          <pc:docMk/>
          <pc:sldMk cId="2851802811" sldId="286"/>
        </pc:sldMkLst>
      </pc:sldChg>
      <pc:sldChg chg="modTransition">
        <pc:chgData name="Hyunbin Moon" userId="5f4d09ee5174deef" providerId="LiveId" clId="{CBCE9ACE-5DB6-D440-A8BC-4B02173D3397}" dt="2025-03-04T19:30:32.002" v="221"/>
        <pc:sldMkLst>
          <pc:docMk/>
          <pc:sldMk cId="1849420081" sldId="288"/>
        </pc:sldMkLst>
      </pc:sldChg>
      <pc:sldChg chg="modTransition">
        <pc:chgData name="Hyunbin Moon" userId="5f4d09ee5174deef" providerId="LiveId" clId="{CBCE9ACE-5DB6-D440-A8BC-4B02173D3397}" dt="2025-03-04T22:15:38.339" v="6126"/>
        <pc:sldMkLst>
          <pc:docMk/>
          <pc:sldMk cId="377233623" sldId="289"/>
        </pc:sldMkLst>
      </pc:sldChg>
      <pc:sldChg chg="delSp mod modTransition">
        <pc:chgData name="Hyunbin Moon" userId="5f4d09ee5174deef" providerId="LiveId" clId="{CBCE9ACE-5DB6-D440-A8BC-4B02173D3397}" dt="2025-03-04T19:20:41.962" v="213"/>
        <pc:sldMkLst>
          <pc:docMk/>
          <pc:sldMk cId="2540183870" sldId="291"/>
        </pc:sldMkLst>
      </pc:sldChg>
      <pc:sldChg chg="delSp modSp mod modTransition modAnim">
        <pc:chgData name="Hyunbin Moon" userId="5f4d09ee5174deef" providerId="LiveId" clId="{CBCE9ACE-5DB6-D440-A8BC-4B02173D3397}" dt="2025-03-04T23:02:40.081" v="6213" actId="20577"/>
        <pc:sldMkLst>
          <pc:docMk/>
          <pc:sldMk cId="4215343952" sldId="294"/>
        </pc:sldMkLst>
        <pc:spChg chg="mod">
          <ac:chgData name="Hyunbin Moon" userId="5f4d09ee5174deef" providerId="LiveId" clId="{CBCE9ACE-5DB6-D440-A8BC-4B02173D3397}" dt="2025-03-04T23:02:40.081" v="6213" actId="20577"/>
          <ac:spMkLst>
            <pc:docMk/>
            <pc:sldMk cId="4215343952" sldId="294"/>
            <ac:spMk id="11" creationId="{AA497B2C-20DB-2A83-1CCC-5BF3033F1BD3}"/>
          </ac:spMkLst>
        </pc:spChg>
        <pc:spChg chg="mod">
          <ac:chgData name="Hyunbin Moon" userId="5f4d09ee5174deef" providerId="LiveId" clId="{CBCE9ACE-5DB6-D440-A8BC-4B02173D3397}" dt="2025-03-04T20:16:28.419" v="421" actId="14100"/>
          <ac:spMkLst>
            <pc:docMk/>
            <pc:sldMk cId="4215343952" sldId="294"/>
            <ac:spMk id="12" creationId="{CA0EF84F-B9E9-0A65-CCE2-4E4B299A8C57}"/>
          </ac:spMkLst>
        </pc:spChg>
      </pc:sldChg>
      <pc:sldChg chg="modTransition">
        <pc:chgData name="Hyunbin Moon" userId="5f4d09ee5174deef" providerId="LiveId" clId="{CBCE9ACE-5DB6-D440-A8BC-4B02173D3397}" dt="2025-03-04T19:22:23.151" v="220"/>
        <pc:sldMkLst>
          <pc:docMk/>
          <pc:sldMk cId="762985330" sldId="295"/>
        </pc:sldMkLst>
      </pc:sldChg>
      <pc:sldChg chg="addSp delSp modSp del mod">
        <pc:chgData name="Hyunbin Moon" userId="5f4d09ee5174deef" providerId="LiveId" clId="{CBCE9ACE-5DB6-D440-A8BC-4B02173D3397}" dt="2025-03-04T21:19:42.108" v="2879" actId="2696"/>
        <pc:sldMkLst>
          <pc:docMk/>
          <pc:sldMk cId="3987071240" sldId="296"/>
        </pc:sldMkLst>
      </pc:sldChg>
      <pc:sldChg chg="addSp delSp modSp mod modTransition">
        <pc:chgData name="Hyunbin Moon" userId="5f4d09ee5174deef" providerId="LiveId" clId="{CBCE9ACE-5DB6-D440-A8BC-4B02173D3397}" dt="2025-03-04T21:28:26.866" v="3100" actId="20577"/>
        <pc:sldMkLst>
          <pc:docMk/>
          <pc:sldMk cId="4211362207" sldId="297"/>
        </pc:sldMkLst>
        <pc:spChg chg="add mod">
          <ac:chgData name="Hyunbin Moon" userId="5f4d09ee5174deef" providerId="LiveId" clId="{CBCE9ACE-5DB6-D440-A8BC-4B02173D3397}" dt="2025-03-04T21:20:14.092" v="2883" actId="14100"/>
          <ac:spMkLst>
            <pc:docMk/>
            <pc:sldMk cId="4211362207" sldId="297"/>
            <ac:spMk id="3" creationId="{63A33DFD-E98D-4B22-102A-60584FE48DBA}"/>
          </ac:spMkLst>
        </pc:spChg>
        <pc:spChg chg="mod">
          <ac:chgData name="Hyunbin Moon" userId="5f4d09ee5174deef" providerId="LiveId" clId="{CBCE9ACE-5DB6-D440-A8BC-4B02173D3397}" dt="2025-03-04T21:15:39.806" v="2784" actId="20577"/>
          <ac:spMkLst>
            <pc:docMk/>
            <pc:sldMk cId="4211362207" sldId="297"/>
            <ac:spMk id="8" creationId="{FA51EC12-983D-27E3-6C63-E4B47A87A86C}"/>
          </ac:spMkLst>
        </pc:spChg>
        <pc:graphicFrameChg chg="add mod modGraphic">
          <ac:chgData name="Hyunbin Moon" userId="5f4d09ee5174deef" providerId="LiveId" clId="{CBCE9ACE-5DB6-D440-A8BC-4B02173D3397}" dt="2025-03-04T21:28:26.866" v="3100" actId="20577"/>
          <ac:graphicFrameMkLst>
            <pc:docMk/>
            <pc:sldMk cId="4211362207" sldId="297"/>
            <ac:graphicFrameMk id="5" creationId="{09AEC477-FE71-11A7-EAED-F6637A6945C2}"/>
          </ac:graphicFrameMkLst>
        </pc:graphicFrameChg>
      </pc:sldChg>
      <pc:sldChg chg="addSp delSp modSp mod">
        <pc:chgData name="Hyunbin Moon" userId="5f4d09ee5174deef" providerId="LiveId" clId="{CBCE9ACE-5DB6-D440-A8BC-4B02173D3397}" dt="2025-03-04T21:19:54.200" v="2881" actId="14100"/>
        <pc:sldMkLst>
          <pc:docMk/>
          <pc:sldMk cId="1523550382" sldId="306"/>
        </pc:sldMkLst>
        <pc:spChg chg="add mod">
          <ac:chgData name="Hyunbin Moon" userId="5f4d09ee5174deef" providerId="LiveId" clId="{CBCE9ACE-5DB6-D440-A8BC-4B02173D3397}" dt="2025-03-04T21:19:54.200" v="2881" actId="14100"/>
          <ac:spMkLst>
            <pc:docMk/>
            <pc:sldMk cId="1523550382" sldId="306"/>
            <ac:spMk id="7" creationId="{89B4D0F3-872C-68D8-FE2D-F35597FC05BB}"/>
          </ac:spMkLst>
        </pc:spChg>
        <pc:spChg chg="mod">
          <ac:chgData name="Hyunbin Moon" userId="5f4d09ee5174deef" providerId="LiveId" clId="{CBCE9ACE-5DB6-D440-A8BC-4B02173D3397}" dt="2025-03-04T21:19:37.370" v="2877" actId="1076"/>
          <ac:spMkLst>
            <pc:docMk/>
            <pc:sldMk cId="1523550382" sldId="306"/>
            <ac:spMk id="33" creationId="{B07D75D5-66D2-E82E-B879-AE81C71AA1AE}"/>
          </ac:spMkLst>
        </pc:spChg>
      </pc:sldChg>
      <pc:sldChg chg="addSp delSp modSp mod modTransition">
        <pc:chgData name="Hyunbin Moon" userId="5f4d09ee5174deef" providerId="LiveId" clId="{CBCE9ACE-5DB6-D440-A8BC-4B02173D3397}" dt="2025-03-04T21:31:39.140" v="3272" actId="20577"/>
        <pc:sldMkLst>
          <pc:docMk/>
          <pc:sldMk cId="1349561056" sldId="309"/>
        </pc:sldMkLst>
        <pc:spChg chg="add mod">
          <ac:chgData name="Hyunbin Moon" userId="5f4d09ee5174deef" providerId="LiveId" clId="{CBCE9ACE-5DB6-D440-A8BC-4B02173D3397}" dt="2025-03-04T21:20:26.476" v="2885"/>
          <ac:spMkLst>
            <pc:docMk/>
            <pc:sldMk cId="1349561056" sldId="309"/>
            <ac:spMk id="5" creationId="{25DAF1C2-3BC7-55EE-9EDC-3F4E872E99ED}"/>
          </ac:spMkLst>
        </pc:spChg>
        <pc:spChg chg="mod">
          <ac:chgData name="Hyunbin Moon" userId="5f4d09ee5174deef" providerId="LiveId" clId="{CBCE9ACE-5DB6-D440-A8BC-4B02173D3397}" dt="2025-03-04T21:16:07.883" v="2814" actId="20577"/>
          <ac:spMkLst>
            <pc:docMk/>
            <pc:sldMk cId="1349561056" sldId="309"/>
            <ac:spMk id="12" creationId="{D6CD47D3-19AA-5188-3E75-7A6AF176ED27}"/>
          </ac:spMkLst>
        </pc:spChg>
        <pc:graphicFrameChg chg="add mod modGraphic">
          <ac:chgData name="Hyunbin Moon" userId="5f4d09ee5174deef" providerId="LiveId" clId="{CBCE9ACE-5DB6-D440-A8BC-4B02173D3397}" dt="2025-03-04T21:31:39.140" v="3272" actId="20577"/>
          <ac:graphicFrameMkLst>
            <pc:docMk/>
            <pc:sldMk cId="1349561056" sldId="309"/>
            <ac:graphicFrameMk id="4" creationId="{22E8F72C-9D22-83A1-6144-59AFD458AA62}"/>
          </ac:graphicFrameMkLst>
        </pc:graphicFrameChg>
      </pc:sldChg>
      <pc:sldChg chg="addSp delSp modSp add del mod modTransition">
        <pc:chgData name="Hyunbin Moon" userId="5f4d09ee5174deef" providerId="LiveId" clId="{CBCE9ACE-5DB6-D440-A8BC-4B02173D3397}" dt="2025-03-04T21:31:30.858" v="3270" actId="2696"/>
        <pc:sldMkLst>
          <pc:docMk/>
          <pc:sldMk cId="2199456163" sldId="313"/>
        </pc:sldMkLst>
      </pc:sldChg>
      <pc:sldChg chg="addSp delSp modSp add del mod modTransition">
        <pc:chgData name="Hyunbin Moon" userId="5f4d09ee5174deef" providerId="LiveId" clId="{CBCE9ACE-5DB6-D440-A8BC-4B02173D3397}" dt="2025-03-04T21:31:30.851" v="3268" actId="2696"/>
        <pc:sldMkLst>
          <pc:docMk/>
          <pc:sldMk cId="498627651" sldId="314"/>
        </pc:sldMkLst>
      </pc:sldChg>
      <pc:sldChg chg="addSp delSp modSp add del mod modTransition">
        <pc:chgData name="Hyunbin Moon" userId="5f4d09ee5174deef" providerId="LiveId" clId="{CBCE9ACE-5DB6-D440-A8BC-4B02173D3397}" dt="2025-03-04T21:31:30.861" v="3271" actId="2696"/>
        <pc:sldMkLst>
          <pc:docMk/>
          <pc:sldMk cId="4109564007" sldId="315"/>
        </pc:sldMkLst>
      </pc:sldChg>
      <pc:sldChg chg="addSp delSp modSp add del mod modTransition">
        <pc:chgData name="Hyunbin Moon" userId="5f4d09ee5174deef" providerId="LiveId" clId="{CBCE9ACE-5DB6-D440-A8BC-4B02173D3397}" dt="2025-03-04T21:31:30.855" v="3269" actId="2696"/>
        <pc:sldMkLst>
          <pc:docMk/>
          <pc:sldMk cId="2332846092" sldId="316"/>
        </pc:sldMkLst>
      </pc:sldChg>
      <pc:sldChg chg="del modTransition">
        <pc:chgData name="Hyunbin Moon" userId="5f4d09ee5174deef" providerId="LiveId" clId="{CBCE9ACE-5DB6-D440-A8BC-4B02173D3397}" dt="2025-03-04T19:09:35.056" v="32" actId="2696"/>
        <pc:sldMkLst>
          <pc:docMk/>
          <pc:sldMk cId="3117742080" sldId="317"/>
        </pc:sldMkLst>
      </pc:sldChg>
      <pc:sldChg chg="delSp modSp mod modTransition modAnim">
        <pc:chgData name="Hyunbin Moon" userId="5f4d09ee5174deef" providerId="LiveId" clId="{CBCE9ACE-5DB6-D440-A8BC-4B02173D3397}" dt="2025-03-04T19:46:30.463" v="330" actId="1076"/>
        <pc:sldMkLst>
          <pc:docMk/>
          <pc:sldMk cId="107737238" sldId="318"/>
        </pc:sldMkLst>
        <pc:spChg chg="mod">
          <ac:chgData name="Hyunbin Moon" userId="5f4d09ee5174deef" providerId="LiveId" clId="{CBCE9ACE-5DB6-D440-A8BC-4B02173D3397}" dt="2025-03-04T19:46:07.017" v="269" actId="20577"/>
          <ac:spMkLst>
            <pc:docMk/>
            <pc:sldMk cId="107737238" sldId="318"/>
            <ac:spMk id="6" creationId="{8DA6F6B6-0C3E-3BE2-340E-B5793C608421}"/>
          </ac:spMkLst>
        </pc:spChg>
        <pc:spChg chg="mod">
          <ac:chgData name="Hyunbin Moon" userId="5f4d09ee5174deef" providerId="LiveId" clId="{CBCE9ACE-5DB6-D440-A8BC-4B02173D3397}" dt="2025-03-04T19:46:30.463" v="330" actId="1076"/>
          <ac:spMkLst>
            <pc:docMk/>
            <pc:sldMk cId="107737238" sldId="318"/>
            <ac:spMk id="12" creationId="{A4CCE5E2-4B65-82D4-C49D-4FB6DDD4818E}"/>
          </ac:spMkLst>
        </pc:spChg>
      </pc:sldChg>
      <pc:sldChg chg="addSp delSp modSp add del mod">
        <pc:chgData name="Hyunbin Moon" userId="5f4d09ee5174deef" providerId="LiveId" clId="{CBCE9ACE-5DB6-D440-A8BC-4B02173D3397}" dt="2025-03-04T20:51:50.003" v="1395"/>
        <pc:sldMkLst>
          <pc:docMk/>
          <pc:sldMk cId="884169810" sldId="320"/>
        </pc:sldMkLst>
        <pc:spChg chg="add mod">
          <ac:chgData name="Hyunbin Moon" userId="5f4d09ee5174deef" providerId="LiveId" clId="{CBCE9ACE-5DB6-D440-A8BC-4B02173D3397}" dt="2025-03-04T19:31:30.834" v="226"/>
          <ac:spMkLst>
            <pc:docMk/>
            <pc:sldMk cId="884169810" sldId="320"/>
            <ac:spMk id="8" creationId="{89EB39BE-85D6-6679-1D7A-508DAA83A387}"/>
          </ac:spMkLst>
        </pc:spChg>
        <pc:spChg chg="add mod">
          <ac:chgData name="Hyunbin Moon" userId="5f4d09ee5174deef" providerId="LiveId" clId="{CBCE9ACE-5DB6-D440-A8BC-4B02173D3397}" dt="2025-03-04T19:31:30.834" v="226"/>
          <ac:spMkLst>
            <pc:docMk/>
            <pc:sldMk cId="884169810" sldId="320"/>
            <ac:spMk id="10" creationId="{1D01B6B1-3AED-D55B-F49E-2E55A966F34F}"/>
          </ac:spMkLst>
        </pc:spChg>
        <pc:spChg chg="add mod">
          <ac:chgData name="Hyunbin Moon" userId="5f4d09ee5174deef" providerId="LiveId" clId="{CBCE9ACE-5DB6-D440-A8BC-4B02173D3397}" dt="2025-03-04T19:31:30.834" v="226"/>
          <ac:spMkLst>
            <pc:docMk/>
            <pc:sldMk cId="884169810" sldId="320"/>
            <ac:spMk id="12" creationId="{72E159BB-A41D-1232-938C-78172B0B3E67}"/>
          </ac:spMkLst>
        </pc:spChg>
        <pc:spChg chg="add mod">
          <ac:chgData name="Hyunbin Moon" userId="5f4d09ee5174deef" providerId="LiveId" clId="{CBCE9ACE-5DB6-D440-A8BC-4B02173D3397}" dt="2025-03-04T19:31:30.834" v="226"/>
          <ac:spMkLst>
            <pc:docMk/>
            <pc:sldMk cId="884169810" sldId="320"/>
            <ac:spMk id="13" creationId="{7E6BB95C-E48E-8B94-784B-DED368113DB7}"/>
          </ac:spMkLst>
        </pc:spChg>
      </pc:sldChg>
      <pc:sldChg chg="addSp delSp modSp add del mod">
        <pc:chgData name="Hyunbin Moon" userId="5f4d09ee5174deef" providerId="LiveId" clId="{CBCE9ACE-5DB6-D440-A8BC-4B02173D3397}" dt="2025-03-04T20:53:37.440" v="1484" actId="20577"/>
        <pc:sldMkLst>
          <pc:docMk/>
          <pc:sldMk cId="1142209190" sldId="321"/>
        </pc:sldMkLst>
        <pc:spChg chg="add mod">
          <ac:chgData name="Hyunbin Moon" userId="5f4d09ee5174deef" providerId="LiveId" clId="{CBCE9ACE-5DB6-D440-A8BC-4B02173D3397}" dt="2025-03-04T20:52:58.946" v="1430"/>
          <ac:spMkLst>
            <pc:docMk/>
            <pc:sldMk cId="1142209190" sldId="321"/>
            <ac:spMk id="6" creationId="{11EB00B8-DB3F-8FC4-6428-67D514E55A45}"/>
          </ac:spMkLst>
        </pc:spChg>
        <pc:spChg chg="add mod">
          <ac:chgData name="Hyunbin Moon" userId="5f4d09ee5174deef" providerId="LiveId" clId="{CBCE9ACE-5DB6-D440-A8BC-4B02173D3397}" dt="2025-03-04T19:31:34.995" v="228"/>
          <ac:spMkLst>
            <pc:docMk/>
            <pc:sldMk cId="1142209190" sldId="321"/>
            <ac:spMk id="7" creationId="{F5C8AAB2-D82C-4CEC-FE14-3F7B13EFC4F5}"/>
          </ac:spMkLst>
        </pc:spChg>
        <pc:spChg chg="add mod">
          <ac:chgData name="Hyunbin Moon" userId="5f4d09ee5174deef" providerId="LiveId" clId="{CBCE9ACE-5DB6-D440-A8BC-4B02173D3397}" dt="2025-03-04T19:31:34.995" v="228"/>
          <ac:spMkLst>
            <pc:docMk/>
            <pc:sldMk cId="1142209190" sldId="321"/>
            <ac:spMk id="12" creationId="{1696C19E-672B-D53F-16E4-8523D69AB280}"/>
          </ac:spMkLst>
        </pc:spChg>
        <pc:spChg chg="add mod">
          <ac:chgData name="Hyunbin Moon" userId="5f4d09ee5174deef" providerId="LiveId" clId="{CBCE9ACE-5DB6-D440-A8BC-4B02173D3397}" dt="2025-03-04T19:31:34.995" v="228"/>
          <ac:spMkLst>
            <pc:docMk/>
            <pc:sldMk cId="1142209190" sldId="321"/>
            <ac:spMk id="13" creationId="{989A5FB4-0753-AE6B-C670-A700EED05B7B}"/>
          </ac:spMkLst>
        </pc:spChg>
        <pc:spChg chg="add mod">
          <ac:chgData name="Hyunbin Moon" userId="5f4d09ee5174deef" providerId="LiveId" clId="{CBCE9ACE-5DB6-D440-A8BC-4B02173D3397}" dt="2025-03-04T20:52:58.946" v="1430"/>
          <ac:spMkLst>
            <pc:docMk/>
            <pc:sldMk cId="1142209190" sldId="321"/>
            <ac:spMk id="15" creationId="{86798B4B-28C7-3E04-C83A-5423D60A6B9F}"/>
          </ac:spMkLst>
        </pc:spChg>
        <pc:spChg chg="add mod">
          <ac:chgData name="Hyunbin Moon" userId="5f4d09ee5174deef" providerId="LiveId" clId="{CBCE9ACE-5DB6-D440-A8BC-4B02173D3397}" dt="2025-03-04T19:31:34.995" v="228"/>
          <ac:spMkLst>
            <pc:docMk/>
            <pc:sldMk cId="1142209190" sldId="321"/>
            <ac:spMk id="16" creationId="{30885006-07E7-CB1C-94E3-DBB1FBAAFAC1}"/>
          </ac:spMkLst>
        </pc:spChg>
        <pc:spChg chg="add mod">
          <ac:chgData name="Hyunbin Moon" userId="5f4d09ee5174deef" providerId="LiveId" clId="{CBCE9ACE-5DB6-D440-A8BC-4B02173D3397}" dt="2025-03-04T20:53:37.440" v="1484" actId="20577"/>
          <ac:spMkLst>
            <pc:docMk/>
            <pc:sldMk cId="1142209190" sldId="321"/>
            <ac:spMk id="25" creationId="{1A879B21-8D4B-B76B-8F07-F67AE2DE7F68}"/>
          </ac:spMkLst>
        </pc:spChg>
        <pc:spChg chg="add mod">
          <ac:chgData name="Hyunbin Moon" userId="5f4d09ee5174deef" providerId="LiveId" clId="{CBCE9ACE-5DB6-D440-A8BC-4B02173D3397}" dt="2025-03-04T20:52:58.946" v="1430"/>
          <ac:spMkLst>
            <pc:docMk/>
            <pc:sldMk cId="1142209190" sldId="321"/>
            <ac:spMk id="30" creationId="{068153DC-B2FE-0B47-7FE5-55D1C0BAC16C}"/>
          </ac:spMkLst>
        </pc:spChg>
      </pc:sldChg>
      <pc:sldChg chg="addSp delSp modSp add del mod modTransition">
        <pc:chgData name="Hyunbin Moon" userId="5f4d09ee5174deef" providerId="LiveId" clId="{CBCE9ACE-5DB6-D440-A8BC-4B02173D3397}" dt="2025-03-04T20:52:26.376" v="1428" actId="20577"/>
        <pc:sldMkLst>
          <pc:docMk/>
          <pc:sldMk cId="4235793471" sldId="322"/>
        </pc:sldMkLst>
        <pc:spChg chg="add mod">
          <ac:chgData name="Hyunbin Moon" userId="5f4d09ee5174deef" providerId="LiveId" clId="{CBCE9ACE-5DB6-D440-A8BC-4B02173D3397}" dt="2025-03-04T20:52:08.164" v="1397"/>
          <ac:spMkLst>
            <pc:docMk/>
            <pc:sldMk cId="4235793471" sldId="322"/>
            <ac:spMk id="7" creationId="{CCD7CFA1-C3F8-F272-165C-7E3D61FF0DB4}"/>
          </ac:spMkLst>
        </pc:spChg>
        <pc:spChg chg="add mod">
          <ac:chgData name="Hyunbin Moon" userId="5f4d09ee5174deef" providerId="LiveId" clId="{CBCE9ACE-5DB6-D440-A8BC-4B02173D3397}" dt="2025-03-04T20:52:08.164" v="1397"/>
          <ac:spMkLst>
            <pc:docMk/>
            <pc:sldMk cId="4235793471" sldId="322"/>
            <ac:spMk id="9" creationId="{60C7FE00-C1FD-4655-E3E5-AD831741187D}"/>
          </ac:spMkLst>
        </pc:spChg>
        <pc:spChg chg="add mod">
          <ac:chgData name="Hyunbin Moon" userId="5f4d09ee5174deef" providerId="LiveId" clId="{CBCE9ACE-5DB6-D440-A8BC-4B02173D3397}" dt="2025-03-04T20:52:08.164" v="1397"/>
          <ac:spMkLst>
            <pc:docMk/>
            <pc:sldMk cId="4235793471" sldId="322"/>
            <ac:spMk id="10" creationId="{D8812554-9AEB-48A0-267C-496214C0A823}"/>
          </ac:spMkLst>
        </pc:spChg>
        <pc:spChg chg="add mod">
          <ac:chgData name="Hyunbin Moon" userId="5f4d09ee5174deef" providerId="LiveId" clId="{CBCE9ACE-5DB6-D440-A8BC-4B02173D3397}" dt="2025-03-04T20:52:08.164" v="1397"/>
          <ac:spMkLst>
            <pc:docMk/>
            <pc:sldMk cId="4235793471" sldId="322"/>
            <ac:spMk id="13" creationId="{AEE1F423-0386-614A-3623-DB2D45E5373B}"/>
          </ac:spMkLst>
        </pc:spChg>
        <pc:spChg chg="add mod">
          <ac:chgData name="Hyunbin Moon" userId="5f4d09ee5174deef" providerId="LiveId" clId="{CBCE9ACE-5DB6-D440-A8BC-4B02173D3397}" dt="2025-03-04T19:31:38.800" v="230"/>
          <ac:spMkLst>
            <pc:docMk/>
            <pc:sldMk cId="4235793471" sldId="322"/>
            <ac:spMk id="14" creationId="{A7892C46-3F6D-66E1-E451-16723B60E525}"/>
          </ac:spMkLst>
        </pc:spChg>
        <pc:spChg chg="add mod">
          <ac:chgData name="Hyunbin Moon" userId="5f4d09ee5174deef" providerId="LiveId" clId="{CBCE9ACE-5DB6-D440-A8BC-4B02173D3397}" dt="2025-03-04T20:52:08.164" v="1397"/>
          <ac:spMkLst>
            <pc:docMk/>
            <pc:sldMk cId="4235793471" sldId="322"/>
            <ac:spMk id="15" creationId="{5CCA18F6-4C6E-E9EE-C751-4099E808E225}"/>
          </ac:spMkLst>
        </pc:spChg>
        <pc:spChg chg="add mod">
          <ac:chgData name="Hyunbin Moon" userId="5f4d09ee5174deef" providerId="LiveId" clId="{CBCE9ACE-5DB6-D440-A8BC-4B02173D3397}" dt="2025-03-04T20:52:08.164" v="1397"/>
          <ac:spMkLst>
            <pc:docMk/>
            <pc:sldMk cId="4235793471" sldId="322"/>
            <ac:spMk id="19" creationId="{ABF02E39-118F-9ED4-411D-6E0185455EAD}"/>
          </ac:spMkLst>
        </pc:spChg>
        <pc:spChg chg="add mod">
          <ac:chgData name="Hyunbin Moon" userId="5f4d09ee5174deef" providerId="LiveId" clId="{CBCE9ACE-5DB6-D440-A8BC-4B02173D3397}" dt="2025-03-04T20:52:08.164" v="1397"/>
          <ac:spMkLst>
            <pc:docMk/>
            <pc:sldMk cId="4235793471" sldId="322"/>
            <ac:spMk id="20" creationId="{101553BE-3D83-1F0C-6231-4AD9CED6B72D}"/>
          </ac:spMkLst>
        </pc:spChg>
        <pc:spChg chg="add mod">
          <ac:chgData name="Hyunbin Moon" userId="5f4d09ee5174deef" providerId="LiveId" clId="{CBCE9ACE-5DB6-D440-A8BC-4B02173D3397}" dt="2025-03-04T20:52:26.376" v="1428" actId="20577"/>
          <ac:spMkLst>
            <pc:docMk/>
            <pc:sldMk cId="4235793471" sldId="322"/>
            <ac:spMk id="21" creationId="{F2C9B7F9-BFAC-F11A-8B08-A0A95F63EEAD}"/>
          </ac:spMkLst>
        </pc:spChg>
        <pc:spChg chg="add mod">
          <ac:chgData name="Hyunbin Moon" userId="5f4d09ee5174deef" providerId="LiveId" clId="{CBCE9ACE-5DB6-D440-A8BC-4B02173D3397}" dt="2025-03-04T19:31:38.800" v="230"/>
          <ac:spMkLst>
            <pc:docMk/>
            <pc:sldMk cId="4235793471" sldId="322"/>
            <ac:spMk id="22" creationId="{579B5771-0E18-76E2-63B3-E78BB756E221}"/>
          </ac:spMkLst>
        </pc:spChg>
        <pc:spChg chg="add mod">
          <ac:chgData name="Hyunbin Moon" userId="5f4d09ee5174deef" providerId="LiveId" clId="{CBCE9ACE-5DB6-D440-A8BC-4B02173D3397}" dt="2025-03-04T19:31:38.800" v="230"/>
          <ac:spMkLst>
            <pc:docMk/>
            <pc:sldMk cId="4235793471" sldId="322"/>
            <ac:spMk id="23" creationId="{699897B9-7438-5951-D755-99F14908D823}"/>
          </ac:spMkLst>
        </pc:spChg>
        <pc:spChg chg="add mod">
          <ac:chgData name="Hyunbin Moon" userId="5f4d09ee5174deef" providerId="LiveId" clId="{CBCE9ACE-5DB6-D440-A8BC-4B02173D3397}" dt="2025-03-04T19:31:38.800" v="230"/>
          <ac:spMkLst>
            <pc:docMk/>
            <pc:sldMk cId="4235793471" sldId="322"/>
            <ac:spMk id="24" creationId="{B6C386C2-BF59-BBA6-67B8-D02E2757E5D9}"/>
          </ac:spMkLst>
        </pc:spChg>
        <pc:spChg chg="add mod">
          <ac:chgData name="Hyunbin Moon" userId="5f4d09ee5174deef" providerId="LiveId" clId="{CBCE9ACE-5DB6-D440-A8BC-4B02173D3397}" dt="2025-03-04T20:52:13.245" v="1398"/>
          <ac:spMkLst>
            <pc:docMk/>
            <pc:sldMk cId="4235793471" sldId="322"/>
            <ac:spMk id="35" creationId="{D0FF7509-B19E-173F-720A-6176DEC2BC36}"/>
          </ac:spMkLst>
        </pc:spChg>
      </pc:sldChg>
      <pc:sldChg chg="delSp mod modTransition">
        <pc:chgData name="Hyunbin Moon" userId="5f4d09ee5174deef" providerId="LiveId" clId="{CBCE9ACE-5DB6-D440-A8BC-4B02173D3397}" dt="2025-03-04T19:04:02.692" v="2" actId="478"/>
        <pc:sldMkLst>
          <pc:docMk/>
          <pc:sldMk cId="3286095003" sldId="324"/>
        </pc:sldMkLst>
      </pc:sldChg>
      <pc:sldChg chg="addSp delSp modSp mod ord">
        <pc:chgData name="Hyunbin Moon" userId="5f4d09ee5174deef" providerId="LiveId" clId="{CBCE9ACE-5DB6-D440-A8BC-4B02173D3397}" dt="2025-03-04T21:20:36.286" v="2887" actId="14100"/>
        <pc:sldMkLst>
          <pc:docMk/>
          <pc:sldMk cId="3297869781" sldId="325"/>
        </pc:sldMkLst>
        <pc:spChg chg="add mod">
          <ac:chgData name="Hyunbin Moon" userId="5f4d09ee5174deef" providerId="LiveId" clId="{CBCE9ACE-5DB6-D440-A8BC-4B02173D3397}" dt="2025-03-04T21:09:11.851" v="2452" actId="20577"/>
          <ac:spMkLst>
            <pc:docMk/>
            <pc:sldMk cId="3297869781" sldId="325"/>
            <ac:spMk id="3" creationId="{9BC268B0-4738-3DE7-4987-D19C7DB75626}"/>
          </ac:spMkLst>
        </pc:spChg>
        <pc:spChg chg="mod">
          <ac:chgData name="Hyunbin Moon" userId="5f4d09ee5174deef" providerId="LiveId" clId="{CBCE9ACE-5DB6-D440-A8BC-4B02173D3397}" dt="2025-03-04T21:09:26.077" v="2454" actId="13926"/>
          <ac:spMkLst>
            <pc:docMk/>
            <pc:sldMk cId="3297869781" sldId="325"/>
            <ac:spMk id="18" creationId="{4C3C2591-35CF-D8BB-1919-F0F6DE1D1814}"/>
          </ac:spMkLst>
        </pc:spChg>
        <pc:spChg chg="mod">
          <ac:chgData name="Hyunbin Moon" userId="5f4d09ee5174deef" providerId="LiveId" clId="{CBCE9ACE-5DB6-D440-A8BC-4B02173D3397}" dt="2025-03-04T21:20:36.286" v="2887" actId="14100"/>
          <ac:spMkLst>
            <pc:docMk/>
            <pc:sldMk cId="3297869781" sldId="325"/>
            <ac:spMk id="20" creationId="{6043A44F-6909-B8CF-8751-869D7E425A83}"/>
          </ac:spMkLst>
        </pc:spChg>
        <pc:spChg chg="mod">
          <ac:chgData name="Hyunbin Moon" userId="5f4d09ee5174deef" providerId="LiveId" clId="{CBCE9ACE-5DB6-D440-A8BC-4B02173D3397}" dt="2025-03-04T21:05:36.390" v="2247" actId="1076"/>
          <ac:spMkLst>
            <pc:docMk/>
            <pc:sldMk cId="3297869781" sldId="325"/>
            <ac:spMk id="24" creationId="{8788C718-A977-3DE9-7637-50C523CEFBEE}"/>
          </ac:spMkLst>
        </pc:spChg>
        <pc:spChg chg="mod">
          <ac:chgData name="Hyunbin Moon" userId="5f4d09ee5174deef" providerId="LiveId" clId="{CBCE9ACE-5DB6-D440-A8BC-4B02173D3397}" dt="2025-03-04T21:05:45.931" v="2250" actId="1076"/>
          <ac:spMkLst>
            <pc:docMk/>
            <pc:sldMk cId="3297869781" sldId="325"/>
            <ac:spMk id="30" creationId="{D53377DC-28FB-4358-24EB-79BBA64715D6}"/>
          </ac:spMkLst>
        </pc:spChg>
        <pc:spChg chg="mod">
          <ac:chgData name="Hyunbin Moon" userId="5f4d09ee5174deef" providerId="LiveId" clId="{CBCE9ACE-5DB6-D440-A8BC-4B02173D3397}" dt="2025-03-04T21:06:20.439" v="2254" actId="20577"/>
          <ac:spMkLst>
            <pc:docMk/>
            <pc:sldMk cId="3297869781" sldId="325"/>
            <ac:spMk id="34" creationId="{99DCE2B0-129C-F206-8FF6-B6A3135244DB}"/>
          </ac:spMkLst>
        </pc:spChg>
        <pc:spChg chg="mod">
          <ac:chgData name="Hyunbin Moon" userId="5f4d09ee5174deef" providerId="LiveId" clId="{CBCE9ACE-5DB6-D440-A8BC-4B02173D3397}" dt="2025-03-04T21:09:23.947" v="2453" actId="1076"/>
          <ac:spMkLst>
            <pc:docMk/>
            <pc:sldMk cId="3297869781" sldId="325"/>
            <ac:spMk id="35" creationId="{BAE54B9A-6D88-DA9A-946A-F46A6E6E69CA}"/>
          </ac:spMkLst>
        </pc:spChg>
        <pc:cxnChg chg="mod">
          <ac:chgData name="Hyunbin Moon" userId="5f4d09ee5174deef" providerId="LiveId" clId="{CBCE9ACE-5DB6-D440-A8BC-4B02173D3397}" dt="2025-03-04T20:34:28.940" v="1307" actId="1076"/>
          <ac:cxnSpMkLst>
            <pc:docMk/>
            <pc:sldMk cId="3297869781" sldId="325"/>
            <ac:cxnSpMk id="29" creationId="{2F4A7B1E-DBBB-70FB-FB7F-2F4942435CB3}"/>
          </ac:cxnSpMkLst>
        </pc:cxnChg>
      </pc:sldChg>
      <pc:sldChg chg="delSp mod modTransition">
        <pc:chgData name="Hyunbin Moon" userId="5f4d09ee5174deef" providerId="LiveId" clId="{CBCE9ACE-5DB6-D440-A8BC-4B02173D3397}" dt="2025-03-04T19:32:20.196" v="233"/>
        <pc:sldMkLst>
          <pc:docMk/>
          <pc:sldMk cId="829824978" sldId="326"/>
        </pc:sldMkLst>
      </pc:sldChg>
      <pc:sldChg chg="addSp delSp modSp del mod">
        <pc:chgData name="Hyunbin Moon" userId="5f4d09ee5174deef" providerId="LiveId" clId="{CBCE9ACE-5DB6-D440-A8BC-4B02173D3397}" dt="2025-03-04T21:19:42.104" v="2878" actId="2696"/>
        <pc:sldMkLst>
          <pc:docMk/>
          <pc:sldMk cId="1216990683" sldId="327"/>
        </pc:sldMkLst>
      </pc:sldChg>
      <pc:sldChg chg="addSp delSp modSp del mod">
        <pc:chgData name="Hyunbin Moon" userId="5f4d09ee5174deef" providerId="LiveId" clId="{CBCE9ACE-5DB6-D440-A8BC-4B02173D3397}" dt="2025-03-04T20:19:54.301" v="532" actId="2696"/>
        <pc:sldMkLst>
          <pc:docMk/>
          <pc:sldMk cId="1893227148" sldId="330"/>
        </pc:sldMkLst>
      </pc:sldChg>
      <pc:sldChg chg="addSp modSp add del mod modAnim">
        <pc:chgData name="Hyunbin Moon" userId="5f4d09ee5174deef" providerId="LiveId" clId="{CBCE9ACE-5DB6-D440-A8BC-4B02173D3397}" dt="2025-03-04T22:16:29.570" v="6130"/>
        <pc:sldMkLst>
          <pc:docMk/>
          <pc:sldMk cId="1336227607" sldId="331"/>
        </pc:sldMkLst>
        <pc:spChg chg="add mod">
          <ac:chgData name="Hyunbin Moon" userId="5f4d09ee5174deef" providerId="LiveId" clId="{CBCE9ACE-5DB6-D440-A8BC-4B02173D3397}" dt="2025-03-04T20:57:41.983" v="1696" actId="1076"/>
          <ac:spMkLst>
            <pc:docMk/>
            <pc:sldMk cId="1336227607" sldId="331"/>
            <ac:spMk id="3" creationId="{39860B55-D971-A1ED-DC74-7C792A29403B}"/>
          </ac:spMkLst>
        </pc:spChg>
        <pc:spChg chg="add mod">
          <ac:chgData name="Hyunbin Moon" userId="5f4d09ee5174deef" providerId="LiveId" clId="{CBCE9ACE-5DB6-D440-A8BC-4B02173D3397}" dt="2025-03-04T20:58:56.066" v="1795" actId="1076"/>
          <ac:spMkLst>
            <pc:docMk/>
            <pc:sldMk cId="1336227607" sldId="331"/>
            <ac:spMk id="8" creationId="{0F070945-B3F5-7596-E402-2DDFA0ED9510}"/>
          </ac:spMkLst>
        </pc:spChg>
        <pc:spChg chg="mod">
          <ac:chgData name="Hyunbin Moon" userId="5f4d09ee5174deef" providerId="LiveId" clId="{CBCE9ACE-5DB6-D440-A8BC-4B02173D3397}" dt="2025-03-04T20:58:41.110" v="1790" actId="1076"/>
          <ac:spMkLst>
            <pc:docMk/>
            <pc:sldMk cId="1336227607" sldId="331"/>
            <ac:spMk id="10" creationId="{41639603-CF79-12CD-F0F5-0B20207B4CCF}"/>
          </ac:spMkLst>
        </pc:spChg>
        <pc:spChg chg="mod">
          <ac:chgData name="Hyunbin Moon" userId="5f4d09ee5174deef" providerId="LiveId" clId="{CBCE9ACE-5DB6-D440-A8BC-4B02173D3397}" dt="2025-03-04T20:58:56.066" v="1795" actId="1076"/>
          <ac:spMkLst>
            <pc:docMk/>
            <pc:sldMk cId="1336227607" sldId="331"/>
            <ac:spMk id="11" creationId="{7DCCEE97-8AFC-DFA3-19CA-45CE32088E53}"/>
          </ac:spMkLst>
        </pc:spChg>
        <pc:picChg chg="mod">
          <ac:chgData name="Hyunbin Moon" userId="5f4d09ee5174deef" providerId="LiveId" clId="{CBCE9ACE-5DB6-D440-A8BC-4B02173D3397}" dt="2025-03-04T20:57:39.479" v="1695" actId="1076"/>
          <ac:picMkLst>
            <pc:docMk/>
            <pc:sldMk cId="1336227607" sldId="331"/>
            <ac:picMk id="6" creationId="{75D41621-1373-9E8E-B210-2B17B874D832}"/>
          </ac:picMkLst>
        </pc:picChg>
        <pc:picChg chg="mod">
          <ac:chgData name="Hyunbin Moon" userId="5f4d09ee5174deef" providerId="LiveId" clId="{CBCE9ACE-5DB6-D440-A8BC-4B02173D3397}" dt="2025-03-04T20:58:56.066" v="1795" actId="1076"/>
          <ac:picMkLst>
            <pc:docMk/>
            <pc:sldMk cId="1336227607" sldId="331"/>
            <ac:picMk id="9" creationId="{E8DCD8F1-DF98-D16A-6144-3571D6384FD3}"/>
          </ac:picMkLst>
        </pc:picChg>
      </pc:sldChg>
      <pc:sldChg chg="addSp delSp modSp mod">
        <pc:chgData name="Hyunbin Moon" userId="5f4d09ee5174deef" providerId="LiveId" clId="{CBCE9ACE-5DB6-D440-A8BC-4B02173D3397}" dt="2025-03-05T00:08:20.658" v="7461"/>
        <pc:sldMkLst>
          <pc:docMk/>
          <pc:sldMk cId="2181504575" sldId="333"/>
        </pc:sldMkLst>
        <pc:spChg chg="mod">
          <ac:chgData name="Hyunbin Moon" userId="5f4d09ee5174deef" providerId="LiveId" clId="{CBCE9ACE-5DB6-D440-A8BC-4B02173D3397}" dt="2025-03-04T19:10:41.966" v="40" actId="20577"/>
          <ac:spMkLst>
            <pc:docMk/>
            <pc:sldMk cId="2181504575" sldId="333"/>
            <ac:spMk id="6" creationId="{F2D5D633-B423-5CB4-EA00-0A7B473D16BF}"/>
          </ac:spMkLst>
        </pc:spChg>
        <pc:spChg chg="add mod">
          <ac:chgData name="Hyunbin Moon" userId="5f4d09ee5174deef" providerId="LiveId" clId="{CBCE9ACE-5DB6-D440-A8BC-4B02173D3397}" dt="2025-03-04T23:39:57.183" v="6474"/>
          <ac:spMkLst>
            <pc:docMk/>
            <pc:sldMk cId="2181504575" sldId="333"/>
            <ac:spMk id="13" creationId="{1BA8DF40-3B76-C44E-2E55-192D120FFD44}"/>
          </ac:spMkLst>
        </pc:spChg>
        <pc:spChg chg="add mod">
          <ac:chgData name="Hyunbin Moon" userId="5f4d09ee5174deef" providerId="LiveId" clId="{CBCE9ACE-5DB6-D440-A8BC-4B02173D3397}" dt="2025-03-05T00:01:23.304" v="7221" actId="13926"/>
          <ac:spMkLst>
            <pc:docMk/>
            <pc:sldMk cId="2181504575" sldId="333"/>
            <ac:spMk id="14" creationId="{6EFBA118-4C5B-A65F-FBF6-969312F71763}"/>
          </ac:spMkLst>
        </pc:spChg>
        <pc:graphicFrameChg chg="add mod">
          <ac:chgData name="Hyunbin Moon" userId="5f4d09ee5174deef" providerId="LiveId" clId="{CBCE9ACE-5DB6-D440-A8BC-4B02173D3397}" dt="2025-03-04T23:39:57.183" v="6474"/>
          <ac:graphicFrameMkLst>
            <pc:docMk/>
            <pc:sldMk cId="2181504575" sldId="333"/>
            <ac:graphicFrameMk id="12" creationId="{8FC831F1-1704-6E16-210B-AF5D855A4C3D}"/>
          </ac:graphicFrameMkLst>
        </pc:graphicFrameChg>
      </pc:sldChg>
      <pc:sldChg chg="addSp modSp mod">
        <pc:chgData name="Hyunbin Moon" userId="5f4d09ee5174deef" providerId="LiveId" clId="{CBCE9ACE-5DB6-D440-A8BC-4B02173D3397}" dt="2025-03-05T00:01:32.690" v="7223" actId="13926"/>
        <pc:sldMkLst>
          <pc:docMk/>
          <pc:sldMk cId="1632472270" sldId="334"/>
        </pc:sldMkLst>
        <pc:spChg chg="add mod">
          <ac:chgData name="Hyunbin Moon" userId="5f4d09ee5174deef" providerId="LiveId" clId="{CBCE9ACE-5DB6-D440-A8BC-4B02173D3397}" dt="2025-03-04T23:37:27.539" v="6433" actId="14100"/>
          <ac:spMkLst>
            <pc:docMk/>
            <pc:sldMk cId="1632472270" sldId="334"/>
            <ac:spMk id="2" creationId="{8B46A38A-1886-5E6A-F08E-C9A617287F2D}"/>
          </ac:spMkLst>
        </pc:spChg>
        <pc:spChg chg="mod">
          <ac:chgData name="Hyunbin Moon" userId="5f4d09ee5174deef" providerId="LiveId" clId="{CBCE9ACE-5DB6-D440-A8BC-4B02173D3397}" dt="2025-03-04T19:10:48.726" v="41"/>
          <ac:spMkLst>
            <pc:docMk/>
            <pc:sldMk cId="1632472270" sldId="334"/>
            <ac:spMk id="6" creationId="{C2F4EC87-845D-1543-27BA-AC9E2EA9AA1B}"/>
          </ac:spMkLst>
        </pc:spChg>
        <pc:spChg chg="add mod">
          <ac:chgData name="Hyunbin Moon" userId="5f4d09ee5174deef" providerId="LiveId" clId="{CBCE9ACE-5DB6-D440-A8BC-4B02173D3397}" dt="2025-03-05T00:01:30.006" v="7222" actId="13926"/>
          <ac:spMkLst>
            <pc:docMk/>
            <pc:sldMk cId="1632472270" sldId="334"/>
            <ac:spMk id="9" creationId="{FB03D207-A40C-7CE9-19A4-14C3819608F5}"/>
          </ac:spMkLst>
        </pc:spChg>
        <pc:spChg chg="add mod">
          <ac:chgData name="Hyunbin Moon" userId="5f4d09ee5174deef" providerId="LiveId" clId="{CBCE9ACE-5DB6-D440-A8BC-4B02173D3397}" dt="2025-03-04T23:37:43.372" v="6437" actId="1076"/>
          <ac:spMkLst>
            <pc:docMk/>
            <pc:sldMk cId="1632472270" sldId="334"/>
            <ac:spMk id="10" creationId="{CCC59C22-48CB-2626-B598-9A9EBA8B3E2A}"/>
          </ac:spMkLst>
        </pc:spChg>
        <pc:spChg chg="add mod">
          <ac:chgData name="Hyunbin Moon" userId="5f4d09ee5174deef" providerId="LiveId" clId="{CBCE9ACE-5DB6-D440-A8BC-4B02173D3397}" dt="2025-03-04T23:37:43.372" v="6437" actId="1076"/>
          <ac:spMkLst>
            <pc:docMk/>
            <pc:sldMk cId="1632472270" sldId="334"/>
            <ac:spMk id="11" creationId="{A20C9708-7D2C-6C5C-520D-312A9D86D374}"/>
          </ac:spMkLst>
        </pc:spChg>
        <pc:spChg chg="add mod">
          <ac:chgData name="Hyunbin Moon" userId="5f4d09ee5174deef" providerId="LiveId" clId="{CBCE9ACE-5DB6-D440-A8BC-4B02173D3397}" dt="2025-03-04T23:37:43.372" v="6437" actId="1076"/>
          <ac:spMkLst>
            <pc:docMk/>
            <pc:sldMk cId="1632472270" sldId="334"/>
            <ac:spMk id="12" creationId="{58C88A60-791C-FCA0-410D-A87CCE7CEA37}"/>
          </ac:spMkLst>
        </pc:spChg>
        <pc:spChg chg="add mod">
          <ac:chgData name="Hyunbin Moon" userId="5f4d09ee5174deef" providerId="LiveId" clId="{CBCE9ACE-5DB6-D440-A8BC-4B02173D3397}" dt="2025-03-05T00:01:32.690" v="7223" actId="13926"/>
          <ac:spMkLst>
            <pc:docMk/>
            <pc:sldMk cId="1632472270" sldId="334"/>
            <ac:spMk id="13" creationId="{ADDD376E-2065-A8AD-8133-13974A850D82}"/>
          </ac:spMkLst>
        </pc:spChg>
        <pc:picChg chg="add mod">
          <ac:chgData name="Hyunbin Moon" userId="5f4d09ee5174deef" providerId="LiveId" clId="{CBCE9ACE-5DB6-D440-A8BC-4B02173D3397}" dt="2025-03-04T23:37:20.578" v="6431" actId="1076"/>
          <ac:picMkLst>
            <pc:docMk/>
            <pc:sldMk cId="1632472270" sldId="334"/>
            <ac:picMk id="8" creationId="{8027190D-D11F-FE92-57F7-DC2674BE56DF}"/>
          </ac:picMkLst>
        </pc:picChg>
      </pc:sldChg>
      <pc:sldChg chg="addSp delSp modSp mod">
        <pc:chgData name="Hyunbin Moon" userId="5f4d09ee5174deef" providerId="LiveId" clId="{CBCE9ACE-5DB6-D440-A8BC-4B02173D3397}" dt="2025-03-05T00:02:56.619" v="7227" actId="13926"/>
        <pc:sldMkLst>
          <pc:docMk/>
          <pc:sldMk cId="3673332826" sldId="335"/>
        </pc:sldMkLst>
      </pc:sldChg>
      <pc:sldChg chg="modSp mod modTransition">
        <pc:chgData name="Hyunbin Moon" userId="5f4d09ee5174deef" providerId="LiveId" clId="{CBCE9ACE-5DB6-D440-A8BC-4B02173D3397}" dt="2025-03-04T20:31:34.824" v="1142" actId="14100"/>
        <pc:sldMkLst>
          <pc:docMk/>
          <pc:sldMk cId="584474088" sldId="336"/>
        </pc:sldMkLst>
        <pc:spChg chg="mod">
          <ac:chgData name="Hyunbin Moon" userId="5f4d09ee5174deef" providerId="LiveId" clId="{CBCE9ACE-5DB6-D440-A8BC-4B02173D3397}" dt="2025-03-04T20:31:34.824" v="1142" actId="14100"/>
          <ac:spMkLst>
            <pc:docMk/>
            <pc:sldMk cId="584474088" sldId="336"/>
            <ac:spMk id="33" creationId="{2112F3B3-9656-98E7-99B9-02A9A5EA0792}"/>
          </ac:spMkLst>
        </pc:spChg>
        <pc:spChg chg="mod">
          <ac:chgData name="Hyunbin Moon" userId="5f4d09ee5174deef" providerId="LiveId" clId="{CBCE9ACE-5DB6-D440-A8BC-4B02173D3397}" dt="2025-03-04T20:31:16.677" v="1068" actId="14100"/>
          <ac:spMkLst>
            <pc:docMk/>
            <pc:sldMk cId="584474088" sldId="336"/>
            <ac:spMk id="35" creationId="{DEA8FAF3-F7E6-6FA0-8543-27F0C9AC3AA8}"/>
          </ac:spMkLst>
        </pc:spChg>
        <pc:spChg chg="mod">
          <ac:chgData name="Hyunbin Moon" userId="5f4d09ee5174deef" providerId="LiveId" clId="{CBCE9ACE-5DB6-D440-A8BC-4B02173D3397}" dt="2025-03-04T20:30:20.734" v="1028" actId="20577"/>
          <ac:spMkLst>
            <pc:docMk/>
            <pc:sldMk cId="584474088" sldId="336"/>
            <ac:spMk id="37" creationId="{581D173D-B1D7-AB2B-77E4-A4C11AFBBDEE}"/>
          </ac:spMkLst>
        </pc:spChg>
      </pc:sldChg>
      <pc:sldChg chg="addSp delSp modSp mod">
        <pc:chgData name="Hyunbin Moon" userId="5f4d09ee5174deef" providerId="LiveId" clId="{CBCE9ACE-5DB6-D440-A8BC-4B02173D3397}" dt="2025-03-04T20:32:39.958" v="1157" actId="1076"/>
        <pc:sldMkLst>
          <pc:docMk/>
          <pc:sldMk cId="4092936805" sldId="337"/>
        </pc:sldMkLst>
        <pc:spChg chg="add mod">
          <ac:chgData name="Hyunbin Moon" userId="5f4d09ee5174deef" providerId="LiveId" clId="{CBCE9ACE-5DB6-D440-A8BC-4B02173D3397}" dt="2025-03-04T20:32:39.958" v="1157" actId="1076"/>
          <ac:spMkLst>
            <pc:docMk/>
            <pc:sldMk cId="4092936805" sldId="337"/>
            <ac:spMk id="7" creationId="{A133EEC9-77F7-AD83-77FF-A3A053569939}"/>
          </ac:spMkLst>
        </pc:spChg>
        <pc:spChg chg="add mod">
          <ac:chgData name="Hyunbin Moon" userId="5f4d09ee5174deef" providerId="LiveId" clId="{CBCE9ACE-5DB6-D440-A8BC-4B02173D3397}" dt="2025-03-04T20:32:39.958" v="1157" actId="1076"/>
          <ac:spMkLst>
            <pc:docMk/>
            <pc:sldMk cId="4092936805" sldId="337"/>
            <ac:spMk id="9" creationId="{160AA588-F0A6-C743-E218-45B65326D7F8}"/>
          </ac:spMkLst>
        </pc:spChg>
        <pc:spChg chg="mod">
          <ac:chgData name="Hyunbin Moon" userId="5f4d09ee5174deef" providerId="LiveId" clId="{CBCE9ACE-5DB6-D440-A8BC-4B02173D3397}" dt="2025-03-04T20:32:33.011" v="1155" actId="1076"/>
          <ac:spMkLst>
            <pc:docMk/>
            <pc:sldMk cId="4092936805" sldId="337"/>
            <ac:spMk id="21" creationId="{AB9E4F07-37C9-334A-A6D4-B3B60A7250EB}"/>
          </ac:spMkLst>
        </pc:spChg>
        <pc:spChg chg="mod">
          <ac:chgData name="Hyunbin Moon" userId="5f4d09ee5174deef" providerId="LiveId" clId="{CBCE9ACE-5DB6-D440-A8BC-4B02173D3397}" dt="2025-03-04T20:32:33.011" v="1155" actId="1076"/>
          <ac:spMkLst>
            <pc:docMk/>
            <pc:sldMk cId="4092936805" sldId="337"/>
            <ac:spMk id="22" creationId="{D2E1E437-D63F-F1C8-0CA4-FE68F972FD4C}"/>
          </ac:spMkLst>
        </pc:spChg>
        <pc:picChg chg="mod">
          <ac:chgData name="Hyunbin Moon" userId="5f4d09ee5174deef" providerId="LiveId" clId="{CBCE9ACE-5DB6-D440-A8BC-4B02173D3397}" dt="2025-03-04T20:32:33.011" v="1155" actId="1076"/>
          <ac:picMkLst>
            <pc:docMk/>
            <pc:sldMk cId="4092936805" sldId="337"/>
            <ac:picMk id="10" creationId="{A760ACAF-6BEB-0190-BB07-9C40CDF895E0}"/>
          </ac:picMkLst>
        </pc:picChg>
        <pc:picChg chg="add mod">
          <ac:chgData name="Hyunbin Moon" userId="5f4d09ee5174deef" providerId="LiveId" clId="{CBCE9ACE-5DB6-D440-A8BC-4B02173D3397}" dt="2025-03-04T20:32:39.958" v="1157" actId="1076"/>
          <ac:picMkLst>
            <pc:docMk/>
            <pc:sldMk cId="4092936805" sldId="337"/>
            <ac:picMk id="11" creationId="{CB45D4AB-0BEA-1CFE-91D7-AD6CA9AE2D34}"/>
          </ac:picMkLst>
        </pc:picChg>
      </pc:sldChg>
      <pc:sldChg chg="modSp mod">
        <pc:chgData name="Hyunbin Moon" userId="5f4d09ee5174deef" providerId="LiveId" clId="{CBCE9ACE-5DB6-D440-A8BC-4B02173D3397}" dt="2025-03-04T22:18:06.652" v="6135" actId="2085"/>
        <pc:sldMkLst>
          <pc:docMk/>
          <pc:sldMk cId="1528415972" sldId="338"/>
        </pc:sldMkLst>
        <pc:spChg chg="mod">
          <ac:chgData name="Hyunbin Moon" userId="5f4d09ee5174deef" providerId="LiveId" clId="{CBCE9ACE-5DB6-D440-A8BC-4B02173D3397}" dt="2025-03-04T20:19:29.242" v="523" actId="14100"/>
          <ac:spMkLst>
            <pc:docMk/>
            <pc:sldMk cId="1528415972" sldId="338"/>
            <ac:spMk id="8" creationId="{3AD11F18-A960-5EC1-A7A8-9A5A79B2A5A6}"/>
          </ac:spMkLst>
        </pc:spChg>
        <pc:spChg chg="mod">
          <ac:chgData name="Hyunbin Moon" userId="5f4d09ee5174deef" providerId="LiveId" clId="{CBCE9ACE-5DB6-D440-A8BC-4B02173D3397}" dt="2025-03-04T22:18:06.652" v="6135" actId="2085"/>
          <ac:spMkLst>
            <pc:docMk/>
            <pc:sldMk cId="1528415972" sldId="338"/>
            <ac:spMk id="12" creationId="{DFEAB499-A1AA-1D40-9526-E53F9254E06B}"/>
          </ac:spMkLst>
        </pc:spChg>
        <pc:spChg chg="mod">
          <ac:chgData name="Hyunbin Moon" userId="5f4d09ee5174deef" providerId="LiveId" clId="{CBCE9ACE-5DB6-D440-A8BC-4B02173D3397}" dt="2025-03-04T22:18:06.652" v="6135" actId="2085"/>
          <ac:spMkLst>
            <pc:docMk/>
            <pc:sldMk cId="1528415972" sldId="338"/>
            <ac:spMk id="14" creationId="{C3C1DF9F-5518-ABDB-6E3D-9ECDCB142343}"/>
          </ac:spMkLst>
        </pc:spChg>
        <pc:spChg chg="mod">
          <ac:chgData name="Hyunbin Moon" userId="5f4d09ee5174deef" providerId="LiveId" clId="{CBCE9ACE-5DB6-D440-A8BC-4B02173D3397}" dt="2025-03-04T22:18:06.652" v="6135" actId="2085"/>
          <ac:spMkLst>
            <pc:docMk/>
            <pc:sldMk cId="1528415972" sldId="338"/>
            <ac:spMk id="15" creationId="{F9D1366C-0C61-CB2A-5784-308538B2E4F7}"/>
          </ac:spMkLst>
        </pc:spChg>
        <pc:spChg chg="mod">
          <ac:chgData name="Hyunbin Moon" userId="5f4d09ee5174deef" providerId="LiveId" clId="{CBCE9ACE-5DB6-D440-A8BC-4B02173D3397}" dt="2025-03-04T22:18:06.652" v="6135" actId="2085"/>
          <ac:spMkLst>
            <pc:docMk/>
            <pc:sldMk cId="1528415972" sldId="338"/>
            <ac:spMk id="16" creationId="{2D966A20-A959-70F9-A259-6D6EC33D96F7}"/>
          </ac:spMkLst>
        </pc:spChg>
        <pc:spChg chg="mod">
          <ac:chgData name="Hyunbin Moon" userId="5f4d09ee5174deef" providerId="LiveId" clId="{CBCE9ACE-5DB6-D440-A8BC-4B02173D3397}" dt="2025-03-04T22:18:06.652" v="6135" actId="2085"/>
          <ac:spMkLst>
            <pc:docMk/>
            <pc:sldMk cId="1528415972" sldId="338"/>
            <ac:spMk id="17" creationId="{4E4238C4-9268-9E2F-6871-4681B194FEB6}"/>
          </ac:spMkLst>
        </pc:spChg>
        <pc:spChg chg="mod">
          <ac:chgData name="Hyunbin Moon" userId="5f4d09ee5174deef" providerId="LiveId" clId="{CBCE9ACE-5DB6-D440-A8BC-4B02173D3397}" dt="2025-03-04T22:18:06.652" v="6135" actId="2085"/>
          <ac:spMkLst>
            <pc:docMk/>
            <pc:sldMk cId="1528415972" sldId="338"/>
            <ac:spMk id="18" creationId="{D3EAC3B2-9498-37F2-71DB-70BEF4FB1774}"/>
          </ac:spMkLst>
        </pc:spChg>
      </pc:sldChg>
      <pc:sldChg chg="addSp delSp modSp mod">
        <pc:chgData name="Hyunbin Moon" userId="5f4d09ee5174deef" providerId="LiveId" clId="{CBCE9ACE-5DB6-D440-A8BC-4B02173D3397}" dt="2025-03-04T22:18:12.607" v="6136" actId="2085"/>
        <pc:sldMkLst>
          <pc:docMk/>
          <pc:sldMk cId="2695220008" sldId="339"/>
        </pc:sldMkLst>
        <pc:spChg chg="mod">
          <ac:chgData name="Hyunbin Moon" userId="5f4d09ee5174deef" providerId="LiveId" clId="{CBCE9ACE-5DB6-D440-A8BC-4B02173D3397}" dt="2025-03-04T22:18:12.607" v="6136" actId="2085"/>
          <ac:spMkLst>
            <pc:docMk/>
            <pc:sldMk cId="2695220008" sldId="339"/>
            <ac:spMk id="9" creationId="{81056258-198F-D8CF-C3B2-759671CF0F81}"/>
          </ac:spMkLst>
        </pc:spChg>
        <pc:spChg chg="mod">
          <ac:chgData name="Hyunbin Moon" userId="5f4d09ee5174deef" providerId="LiveId" clId="{CBCE9ACE-5DB6-D440-A8BC-4B02173D3397}" dt="2025-03-04T22:18:12.607" v="6136" actId="2085"/>
          <ac:spMkLst>
            <pc:docMk/>
            <pc:sldMk cId="2695220008" sldId="339"/>
            <ac:spMk id="10" creationId="{B80E1BF3-0DB9-5511-0557-781CF8550144}"/>
          </ac:spMkLst>
        </pc:spChg>
        <pc:spChg chg="add mod">
          <ac:chgData name="Hyunbin Moon" userId="5f4d09ee5174deef" providerId="LiveId" clId="{CBCE9ACE-5DB6-D440-A8BC-4B02173D3397}" dt="2025-03-04T20:19:33.438" v="525"/>
          <ac:spMkLst>
            <pc:docMk/>
            <pc:sldMk cId="2695220008" sldId="339"/>
            <ac:spMk id="12" creationId="{41B9EC8D-89C1-2280-25A5-F457F2648FEE}"/>
          </ac:spMkLst>
        </pc:spChg>
        <pc:spChg chg="mod">
          <ac:chgData name="Hyunbin Moon" userId="5f4d09ee5174deef" providerId="LiveId" clId="{CBCE9ACE-5DB6-D440-A8BC-4B02173D3397}" dt="2025-03-04T22:18:12.607" v="6136" actId="2085"/>
          <ac:spMkLst>
            <pc:docMk/>
            <pc:sldMk cId="2695220008" sldId="339"/>
            <ac:spMk id="13" creationId="{9B28AF6E-0189-1243-CC35-2AC22CC3FF65}"/>
          </ac:spMkLst>
        </pc:spChg>
        <pc:spChg chg="add mod">
          <ac:chgData name="Hyunbin Moon" userId="5f4d09ee5174deef" providerId="LiveId" clId="{CBCE9ACE-5DB6-D440-A8BC-4B02173D3397}" dt="2025-03-04T22:18:12.607" v="6136" actId="2085"/>
          <ac:spMkLst>
            <pc:docMk/>
            <pc:sldMk cId="2695220008" sldId="339"/>
            <ac:spMk id="15" creationId="{B40F3421-345A-ED34-4E33-D31CDB09C104}"/>
          </ac:spMkLst>
        </pc:spChg>
        <pc:spChg chg="add mod">
          <ac:chgData name="Hyunbin Moon" userId="5f4d09ee5174deef" providerId="LiveId" clId="{CBCE9ACE-5DB6-D440-A8BC-4B02173D3397}" dt="2025-03-04T21:08:34.907" v="2396" actId="20577"/>
          <ac:spMkLst>
            <pc:docMk/>
            <pc:sldMk cId="2695220008" sldId="339"/>
            <ac:spMk id="16" creationId="{8514F459-D506-438F-39F8-5C71FF7A3B15}"/>
          </ac:spMkLst>
        </pc:spChg>
        <pc:spChg chg="mod">
          <ac:chgData name="Hyunbin Moon" userId="5f4d09ee5174deef" providerId="LiveId" clId="{CBCE9ACE-5DB6-D440-A8BC-4B02173D3397}" dt="2025-03-04T22:18:12.607" v="6136" actId="2085"/>
          <ac:spMkLst>
            <pc:docMk/>
            <pc:sldMk cId="2695220008" sldId="339"/>
            <ac:spMk id="19" creationId="{F4EBCCBF-8CBA-D46D-FE22-F9DD3412AA2F}"/>
          </ac:spMkLst>
        </pc:spChg>
        <pc:spChg chg="mod">
          <ac:chgData name="Hyunbin Moon" userId="5f4d09ee5174deef" providerId="LiveId" clId="{CBCE9ACE-5DB6-D440-A8BC-4B02173D3397}" dt="2025-03-04T22:18:12.607" v="6136" actId="2085"/>
          <ac:spMkLst>
            <pc:docMk/>
            <pc:sldMk cId="2695220008" sldId="339"/>
            <ac:spMk id="20" creationId="{67BBC247-0AC4-22BD-3BF5-A16F12B4F2D4}"/>
          </ac:spMkLst>
        </pc:spChg>
        <pc:spChg chg="mod">
          <ac:chgData name="Hyunbin Moon" userId="5f4d09ee5174deef" providerId="LiveId" clId="{CBCE9ACE-5DB6-D440-A8BC-4B02173D3397}" dt="2025-03-04T22:18:12.607" v="6136" actId="2085"/>
          <ac:spMkLst>
            <pc:docMk/>
            <pc:sldMk cId="2695220008" sldId="339"/>
            <ac:spMk id="21" creationId="{649424AC-9D6D-ABBF-4BE0-0C9AC880A004}"/>
          </ac:spMkLst>
        </pc:spChg>
      </pc:sldChg>
      <pc:sldChg chg="addSp delSp modSp mod">
        <pc:chgData name="Hyunbin Moon" userId="5f4d09ee5174deef" providerId="LiveId" clId="{CBCE9ACE-5DB6-D440-A8BC-4B02173D3397}" dt="2025-03-04T22:18:20.573" v="6137" actId="2085"/>
        <pc:sldMkLst>
          <pc:docMk/>
          <pc:sldMk cId="2386639992" sldId="340"/>
        </pc:sldMkLst>
        <pc:spChg chg="add mod">
          <ac:chgData name="Hyunbin Moon" userId="5f4d09ee5174deef" providerId="LiveId" clId="{CBCE9ACE-5DB6-D440-A8BC-4B02173D3397}" dt="2025-03-04T20:19:38.706" v="527"/>
          <ac:spMkLst>
            <pc:docMk/>
            <pc:sldMk cId="2386639992" sldId="340"/>
            <ac:spMk id="8" creationId="{AB126BC1-D083-4370-6748-21B575EF8F54}"/>
          </ac:spMkLst>
        </pc:spChg>
        <pc:spChg chg="mod">
          <ac:chgData name="Hyunbin Moon" userId="5f4d09ee5174deef" providerId="LiveId" clId="{CBCE9ACE-5DB6-D440-A8BC-4B02173D3397}" dt="2025-03-04T22:18:20.573" v="6137" actId="2085"/>
          <ac:spMkLst>
            <pc:docMk/>
            <pc:sldMk cId="2386639992" sldId="340"/>
            <ac:spMk id="9" creationId="{740C05DD-EE3C-AC94-F21E-877084115B71}"/>
          </ac:spMkLst>
        </pc:spChg>
        <pc:spChg chg="mod">
          <ac:chgData name="Hyunbin Moon" userId="5f4d09ee5174deef" providerId="LiveId" clId="{CBCE9ACE-5DB6-D440-A8BC-4B02173D3397}" dt="2025-03-04T22:18:20.573" v="6137" actId="2085"/>
          <ac:spMkLst>
            <pc:docMk/>
            <pc:sldMk cId="2386639992" sldId="340"/>
            <ac:spMk id="10" creationId="{AAA30D5B-5FD4-3B6C-4F77-178E539A2A36}"/>
          </ac:spMkLst>
        </pc:spChg>
        <pc:spChg chg="mod">
          <ac:chgData name="Hyunbin Moon" userId="5f4d09ee5174deef" providerId="LiveId" clId="{CBCE9ACE-5DB6-D440-A8BC-4B02173D3397}" dt="2025-03-04T22:18:20.573" v="6137" actId="2085"/>
          <ac:spMkLst>
            <pc:docMk/>
            <pc:sldMk cId="2386639992" sldId="340"/>
            <ac:spMk id="13" creationId="{4F107684-A34D-5352-FBD5-301E29FD3A6B}"/>
          </ac:spMkLst>
        </pc:spChg>
        <pc:spChg chg="mod">
          <ac:chgData name="Hyunbin Moon" userId="5f4d09ee5174deef" providerId="LiveId" clId="{CBCE9ACE-5DB6-D440-A8BC-4B02173D3397}" dt="2025-03-04T22:18:20.573" v="6137" actId="2085"/>
          <ac:spMkLst>
            <pc:docMk/>
            <pc:sldMk cId="2386639992" sldId="340"/>
            <ac:spMk id="19" creationId="{5AB22E61-9AE0-199D-2386-1E9F81787877}"/>
          </ac:spMkLst>
        </pc:spChg>
        <pc:spChg chg="mod">
          <ac:chgData name="Hyunbin Moon" userId="5f4d09ee5174deef" providerId="LiveId" clId="{CBCE9ACE-5DB6-D440-A8BC-4B02173D3397}" dt="2025-03-04T22:18:20.573" v="6137" actId="2085"/>
          <ac:spMkLst>
            <pc:docMk/>
            <pc:sldMk cId="2386639992" sldId="340"/>
            <ac:spMk id="20" creationId="{A7796F40-4F19-8A4F-2EB4-91759C226AC9}"/>
          </ac:spMkLst>
        </pc:spChg>
        <pc:spChg chg="mod">
          <ac:chgData name="Hyunbin Moon" userId="5f4d09ee5174deef" providerId="LiveId" clId="{CBCE9ACE-5DB6-D440-A8BC-4B02173D3397}" dt="2025-03-04T22:18:20.573" v="6137" actId="2085"/>
          <ac:spMkLst>
            <pc:docMk/>
            <pc:sldMk cId="2386639992" sldId="340"/>
            <ac:spMk id="21" creationId="{2A0B763A-514E-B98B-504D-08112BF726E8}"/>
          </ac:spMkLst>
        </pc:spChg>
      </pc:sldChg>
      <pc:sldChg chg="addSp delSp modSp mod modAnim">
        <pc:chgData name="Hyunbin Moon" userId="5f4d09ee5174deef" providerId="LiveId" clId="{CBCE9ACE-5DB6-D440-A8BC-4B02173D3397}" dt="2025-03-04T22:22:30.963" v="6162" actId="13926"/>
        <pc:sldMkLst>
          <pc:docMk/>
          <pc:sldMk cId="2584063676" sldId="341"/>
        </pc:sldMkLst>
        <pc:spChg chg="mod">
          <ac:chgData name="Hyunbin Moon" userId="5f4d09ee5174deef" providerId="LiveId" clId="{CBCE9ACE-5DB6-D440-A8BC-4B02173D3397}" dt="2025-03-04T22:22:30.963" v="6162" actId="13926"/>
          <ac:spMkLst>
            <pc:docMk/>
            <pc:sldMk cId="2584063676" sldId="341"/>
            <ac:spMk id="2" creationId="{DC8EB121-5AC1-AE28-8A7F-69F4E0E1DB96}"/>
          </ac:spMkLst>
        </pc:spChg>
        <pc:spChg chg="add mod">
          <ac:chgData name="Hyunbin Moon" userId="5f4d09ee5174deef" providerId="LiveId" clId="{CBCE9ACE-5DB6-D440-A8BC-4B02173D3397}" dt="2025-03-04T20:21:49.825" v="608" actId="2711"/>
          <ac:spMkLst>
            <pc:docMk/>
            <pc:sldMk cId="2584063676" sldId="341"/>
            <ac:spMk id="12" creationId="{EAEC62B0-C903-8018-0732-915B620B3317}"/>
          </ac:spMkLst>
        </pc:spChg>
      </pc:sldChg>
      <pc:sldChg chg="addSp delSp modSp mod">
        <pc:chgData name="Hyunbin Moon" userId="5f4d09ee5174deef" providerId="LiveId" clId="{CBCE9ACE-5DB6-D440-A8BC-4B02173D3397}" dt="2025-03-04T22:22:36.766" v="6164" actId="13926"/>
        <pc:sldMkLst>
          <pc:docMk/>
          <pc:sldMk cId="1737948664" sldId="342"/>
        </pc:sldMkLst>
      </pc:sldChg>
      <pc:sldChg chg="addSp delSp modSp mod">
        <pc:chgData name="Hyunbin Moon" userId="5f4d09ee5174deef" providerId="LiveId" clId="{CBCE9ACE-5DB6-D440-A8BC-4B02173D3397}" dt="2025-03-05T00:13:24.978" v="7623" actId="478"/>
        <pc:sldMkLst>
          <pc:docMk/>
          <pc:sldMk cId="1804442539" sldId="343"/>
        </pc:sldMkLst>
        <pc:spChg chg="add mod">
          <ac:chgData name="Hyunbin Moon" userId="5f4d09ee5174deef" providerId="LiveId" clId="{CBCE9ACE-5DB6-D440-A8BC-4B02173D3397}" dt="2025-03-05T00:09:04.599" v="7463"/>
          <ac:spMkLst>
            <pc:docMk/>
            <pc:sldMk cId="1804442539" sldId="343"/>
            <ac:spMk id="2" creationId="{7F8EF8CD-57BC-5469-AA86-2B965C54ADCD}"/>
          </ac:spMkLst>
        </pc:spChg>
        <pc:spChg chg="add mod">
          <ac:chgData name="Hyunbin Moon" userId="5f4d09ee5174deef" providerId="LiveId" clId="{CBCE9ACE-5DB6-D440-A8BC-4B02173D3397}" dt="2025-03-04T19:10:30.009" v="36"/>
          <ac:spMkLst>
            <pc:docMk/>
            <pc:sldMk cId="1804442539" sldId="343"/>
            <ac:spMk id="4" creationId="{9DC0B57E-8033-217F-0D01-F46F37AB1A1F}"/>
          </ac:spMkLst>
        </pc:spChg>
        <pc:spChg chg="add mod">
          <ac:chgData name="Hyunbin Moon" userId="5f4d09ee5174deef" providerId="LiveId" clId="{CBCE9ACE-5DB6-D440-A8BC-4B02173D3397}" dt="2025-03-04T19:14:29.847" v="62" actId="20577"/>
          <ac:spMkLst>
            <pc:docMk/>
            <pc:sldMk cId="1804442539" sldId="343"/>
            <ac:spMk id="5" creationId="{9DA6CC81-DADA-DEFB-5428-0E89F6AD0B3B}"/>
          </ac:spMkLst>
        </pc:spChg>
        <pc:spChg chg="add mod">
          <ac:chgData name="Hyunbin Moon" userId="5f4d09ee5174deef" providerId="LiveId" clId="{CBCE9ACE-5DB6-D440-A8BC-4B02173D3397}" dt="2025-03-04T19:10:30.009" v="36"/>
          <ac:spMkLst>
            <pc:docMk/>
            <pc:sldMk cId="1804442539" sldId="343"/>
            <ac:spMk id="6" creationId="{930E421C-642A-ECDF-BF9B-A9097E596A08}"/>
          </ac:spMkLst>
        </pc:spChg>
        <pc:spChg chg="add mod">
          <ac:chgData name="Hyunbin Moon" userId="5f4d09ee5174deef" providerId="LiveId" clId="{CBCE9ACE-5DB6-D440-A8BC-4B02173D3397}" dt="2025-03-04T19:14:24.666" v="60" actId="20577"/>
          <ac:spMkLst>
            <pc:docMk/>
            <pc:sldMk cId="1804442539" sldId="343"/>
            <ac:spMk id="7" creationId="{B0832473-CD10-D563-C845-3B7F2B58C333}"/>
          </ac:spMkLst>
        </pc:spChg>
        <pc:spChg chg="add mod">
          <ac:chgData name="Hyunbin Moon" userId="5f4d09ee5174deef" providerId="LiveId" clId="{CBCE9ACE-5DB6-D440-A8BC-4B02173D3397}" dt="2025-03-05T00:09:04.599" v="7463"/>
          <ac:spMkLst>
            <pc:docMk/>
            <pc:sldMk cId="1804442539" sldId="343"/>
            <ac:spMk id="8" creationId="{4F9F64EB-CF1F-F583-1125-920409A61224}"/>
          </ac:spMkLst>
        </pc:spChg>
        <pc:spChg chg="add mod">
          <ac:chgData name="Hyunbin Moon" userId="5f4d09ee5174deef" providerId="LiveId" clId="{CBCE9ACE-5DB6-D440-A8BC-4B02173D3397}" dt="2025-03-05T00:10:56.461" v="7601" actId="1076"/>
          <ac:spMkLst>
            <pc:docMk/>
            <pc:sldMk cId="1804442539" sldId="343"/>
            <ac:spMk id="10" creationId="{589B7CB9-EF60-F565-F64D-A685030563BF}"/>
          </ac:spMkLst>
        </pc:spChg>
        <pc:spChg chg="add mod">
          <ac:chgData name="Hyunbin Moon" userId="5f4d09ee5174deef" providerId="LiveId" clId="{CBCE9ACE-5DB6-D440-A8BC-4B02173D3397}" dt="2025-03-05T00:11:17.961" v="7604" actId="1076"/>
          <ac:spMkLst>
            <pc:docMk/>
            <pc:sldMk cId="1804442539" sldId="343"/>
            <ac:spMk id="11" creationId="{BCE739FF-0577-3C1F-604B-2FD5BDFF1C13}"/>
          </ac:spMkLst>
        </pc:spChg>
        <pc:spChg chg="add mod">
          <ac:chgData name="Hyunbin Moon" userId="5f4d09ee5174deef" providerId="LiveId" clId="{CBCE9ACE-5DB6-D440-A8BC-4B02173D3397}" dt="2025-03-05T00:11:15.525" v="7603" actId="1076"/>
          <ac:spMkLst>
            <pc:docMk/>
            <pc:sldMk cId="1804442539" sldId="343"/>
            <ac:spMk id="12" creationId="{9A005BA9-91CF-17DE-FBD0-4BE192BF2A42}"/>
          </ac:spMkLst>
        </pc:spChg>
        <pc:spChg chg="add mod">
          <ac:chgData name="Hyunbin Moon" userId="5f4d09ee5174deef" providerId="LiveId" clId="{CBCE9ACE-5DB6-D440-A8BC-4B02173D3397}" dt="2025-03-05T00:13:04.272" v="7618" actId="207"/>
          <ac:spMkLst>
            <pc:docMk/>
            <pc:sldMk cId="1804442539" sldId="343"/>
            <ac:spMk id="16" creationId="{3CAC8BFB-2C1C-EDD6-86C3-168DAB89FE65}"/>
          </ac:spMkLst>
        </pc:spChg>
        <pc:spChg chg="add mod">
          <ac:chgData name="Hyunbin Moon" userId="5f4d09ee5174deef" providerId="LiveId" clId="{CBCE9ACE-5DB6-D440-A8BC-4B02173D3397}" dt="2025-03-05T00:13:04.272" v="7618" actId="207"/>
          <ac:spMkLst>
            <pc:docMk/>
            <pc:sldMk cId="1804442539" sldId="343"/>
            <ac:spMk id="17" creationId="{2BCF6285-5C02-BF0C-3875-5471BF76FC3C}"/>
          </ac:spMkLst>
        </pc:spChg>
        <pc:spChg chg="add mod">
          <ac:chgData name="Hyunbin Moon" userId="5f4d09ee5174deef" providerId="LiveId" clId="{CBCE9ACE-5DB6-D440-A8BC-4B02173D3397}" dt="2025-03-05T00:13:04.272" v="7618" actId="207"/>
          <ac:spMkLst>
            <pc:docMk/>
            <pc:sldMk cId="1804442539" sldId="343"/>
            <ac:spMk id="18" creationId="{06F77526-E382-C005-FEEF-3D8A5B819FAD}"/>
          </ac:spMkLst>
        </pc:spChg>
        <pc:spChg chg="add mod">
          <ac:chgData name="Hyunbin Moon" userId="5f4d09ee5174deef" providerId="LiveId" clId="{CBCE9ACE-5DB6-D440-A8BC-4B02173D3397}" dt="2025-03-05T00:13:04.272" v="7618" actId="207"/>
          <ac:spMkLst>
            <pc:docMk/>
            <pc:sldMk cId="1804442539" sldId="343"/>
            <ac:spMk id="19" creationId="{2544A091-B238-2C14-607C-B740695779E4}"/>
          </ac:spMkLst>
        </pc:spChg>
        <pc:spChg chg="add mod">
          <ac:chgData name="Hyunbin Moon" userId="5f4d09ee5174deef" providerId="LiveId" clId="{CBCE9ACE-5DB6-D440-A8BC-4B02173D3397}" dt="2025-03-05T00:13:04.272" v="7618" actId="207"/>
          <ac:spMkLst>
            <pc:docMk/>
            <pc:sldMk cId="1804442539" sldId="343"/>
            <ac:spMk id="20" creationId="{6A5E3C93-3C0A-660A-92F7-7EDB4247E41D}"/>
          </ac:spMkLst>
        </pc:spChg>
        <pc:picChg chg="add mod">
          <ac:chgData name="Hyunbin Moon" userId="5f4d09ee5174deef" providerId="LiveId" clId="{CBCE9ACE-5DB6-D440-A8BC-4B02173D3397}" dt="2025-03-05T00:11:20.559" v="7605" actId="1076"/>
          <ac:picMkLst>
            <pc:docMk/>
            <pc:sldMk cId="1804442539" sldId="343"/>
            <ac:picMk id="13" creationId="{8FC87E44-461A-9325-FF0C-0D7EBB62B3E8}"/>
          </ac:picMkLst>
        </pc:picChg>
        <pc:picChg chg="add mod">
          <ac:chgData name="Hyunbin Moon" userId="5f4d09ee5174deef" providerId="LiveId" clId="{CBCE9ACE-5DB6-D440-A8BC-4B02173D3397}" dt="2025-03-05T00:11:28.058" v="7608" actId="1076"/>
          <ac:picMkLst>
            <pc:docMk/>
            <pc:sldMk cId="1804442539" sldId="343"/>
            <ac:picMk id="14" creationId="{D9F41E7A-2CE5-0605-6804-B2C8DEEF8ED9}"/>
          </ac:picMkLst>
        </pc:picChg>
      </pc:sldChg>
      <pc:sldChg chg="addSp delSp modSp mod modNotesTx">
        <pc:chgData name="Hyunbin Moon" userId="5f4d09ee5174deef" providerId="LiveId" clId="{CBCE9ACE-5DB6-D440-A8BC-4B02173D3397}" dt="2025-03-04T19:16:19.613" v="85"/>
        <pc:sldMkLst>
          <pc:docMk/>
          <pc:sldMk cId="1428135329" sldId="344"/>
        </pc:sldMkLst>
      </pc:sldChg>
      <pc:sldChg chg="add del">
        <pc:chgData name="Hyunbin Moon" userId="5f4d09ee5174deef" providerId="LiveId" clId="{CBCE9ACE-5DB6-D440-A8BC-4B02173D3397}" dt="2025-03-04T19:14:36.458" v="64"/>
        <pc:sldMkLst>
          <pc:docMk/>
          <pc:sldMk cId="2008020465" sldId="345"/>
        </pc:sldMkLst>
      </pc:sldChg>
      <pc:sldChg chg="addSp delSp modSp add mod modNotesTx">
        <pc:chgData name="Hyunbin Moon" userId="5f4d09ee5174deef" providerId="LiveId" clId="{CBCE9ACE-5DB6-D440-A8BC-4B02173D3397}" dt="2025-03-04T19:15:59.913" v="80"/>
        <pc:sldMkLst>
          <pc:docMk/>
          <pc:sldMk cId="3429299371" sldId="345"/>
        </pc:sldMkLst>
        <pc:spChg chg="add mod">
          <ac:chgData name="Hyunbin Moon" userId="5f4d09ee5174deef" providerId="LiveId" clId="{CBCE9ACE-5DB6-D440-A8BC-4B02173D3397}" dt="2025-03-04T19:15:40.451" v="77"/>
          <ac:spMkLst>
            <pc:docMk/>
            <pc:sldMk cId="3429299371" sldId="345"/>
            <ac:spMk id="2" creationId="{C6961C9C-AE3C-F288-B7E7-041F51F6F6A1}"/>
          </ac:spMkLst>
        </pc:spChg>
        <pc:spChg chg="add del">
          <ac:chgData name="Hyunbin Moon" userId="5f4d09ee5174deef" providerId="LiveId" clId="{CBCE9ACE-5DB6-D440-A8BC-4B02173D3397}" dt="2025-03-04T19:15:24.178" v="73" actId="478"/>
          <ac:spMkLst>
            <pc:docMk/>
            <pc:sldMk cId="3429299371" sldId="345"/>
            <ac:spMk id="4" creationId="{72BC2D19-E4C3-0FAB-236E-15B12CF94DDF}"/>
          </ac:spMkLst>
        </pc:spChg>
        <pc:spChg chg="add mod">
          <ac:chgData name="Hyunbin Moon" userId="5f4d09ee5174deef" providerId="LiveId" clId="{CBCE9ACE-5DB6-D440-A8BC-4B02173D3397}" dt="2025-03-04T19:15:40.451" v="77"/>
          <ac:spMkLst>
            <pc:docMk/>
            <pc:sldMk cId="3429299371" sldId="345"/>
            <ac:spMk id="20" creationId="{5479DDD9-B322-76F4-6439-08B3D9ABC658}"/>
          </ac:spMkLst>
        </pc:spChg>
        <pc:spChg chg="add mod">
          <ac:chgData name="Hyunbin Moon" userId="5f4d09ee5174deef" providerId="LiveId" clId="{CBCE9ACE-5DB6-D440-A8BC-4B02173D3397}" dt="2025-03-04T19:15:40.451" v="77"/>
          <ac:spMkLst>
            <pc:docMk/>
            <pc:sldMk cId="3429299371" sldId="345"/>
            <ac:spMk id="21" creationId="{155EF3BC-F0F2-DB17-CBC5-AC5EC2F8E4D3}"/>
          </ac:spMkLst>
        </pc:spChg>
        <pc:spChg chg="add mod">
          <ac:chgData name="Hyunbin Moon" userId="5f4d09ee5174deef" providerId="LiveId" clId="{CBCE9ACE-5DB6-D440-A8BC-4B02173D3397}" dt="2025-03-04T19:15:40.451" v="77"/>
          <ac:spMkLst>
            <pc:docMk/>
            <pc:sldMk cId="3429299371" sldId="345"/>
            <ac:spMk id="22" creationId="{71A162FE-0D8F-338E-0622-1382EE288F56}"/>
          </ac:spMkLst>
        </pc:spChg>
        <pc:spChg chg="add mod">
          <ac:chgData name="Hyunbin Moon" userId="5f4d09ee5174deef" providerId="LiveId" clId="{CBCE9ACE-5DB6-D440-A8BC-4B02173D3397}" dt="2025-03-04T19:15:40.451" v="77"/>
          <ac:spMkLst>
            <pc:docMk/>
            <pc:sldMk cId="3429299371" sldId="345"/>
            <ac:spMk id="23" creationId="{51E08BC1-44DA-C7DC-096B-3884EE53FDD1}"/>
          </ac:spMkLst>
        </pc:spChg>
        <pc:graphicFrameChg chg="add mod">
          <ac:chgData name="Hyunbin Moon" userId="5f4d09ee5174deef" providerId="LiveId" clId="{CBCE9ACE-5DB6-D440-A8BC-4B02173D3397}" dt="2025-03-04T19:15:40.451" v="77"/>
          <ac:graphicFrameMkLst>
            <pc:docMk/>
            <pc:sldMk cId="3429299371" sldId="345"/>
            <ac:graphicFrameMk id="19" creationId="{10A76D65-1071-31C3-E3CC-6A8563939D36}"/>
          </ac:graphicFrameMkLst>
        </pc:graphicFrameChg>
      </pc:sldChg>
      <pc:sldChg chg="addSp modSp add modNotesTx">
        <pc:chgData name="Hyunbin Moon" userId="5f4d09ee5174deef" providerId="LiveId" clId="{CBCE9ACE-5DB6-D440-A8BC-4B02173D3397}" dt="2025-03-04T19:16:06.016" v="81"/>
        <pc:sldMkLst>
          <pc:docMk/>
          <pc:sldMk cId="1022888730" sldId="346"/>
        </pc:sldMkLst>
        <pc:spChg chg="add mod">
          <ac:chgData name="Hyunbin Moon" userId="5f4d09ee5174deef" providerId="LiveId" clId="{CBCE9ACE-5DB6-D440-A8BC-4B02173D3397}" dt="2025-03-04T19:15:47.299" v="78"/>
          <ac:spMkLst>
            <pc:docMk/>
            <pc:sldMk cId="1022888730" sldId="346"/>
            <ac:spMk id="2" creationId="{7F995650-0763-67F0-5BAC-E01B00B6B030}"/>
          </ac:spMkLst>
        </pc:spChg>
        <pc:spChg chg="add mod">
          <ac:chgData name="Hyunbin Moon" userId="5f4d09ee5174deef" providerId="LiveId" clId="{CBCE9ACE-5DB6-D440-A8BC-4B02173D3397}" dt="2025-03-04T19:15:47.299" v="78"/>
          <ac:spMkLst>
            <pc:docMk/>
            <pc:sldMk cId="1022888730" sldId="346"/>
            <ac:spMk id="9" creationId="{90E12EEA-8DB0-ABB7-9023-56022B75C91E}"/>
          </ac:spMkLst>
        </pc:spChg>
        <pc:spChg chg="add mod">
          <ac:chgData name="Hyunbin Moon" userId="5f4d09ee5174deef" providerId="LiveId" clId="{CBCE9ACE-5DB6-D440-A8BC-4B02173D3397}" dt="2025-03-04T19:15:47.299" v="78"/>
          <ac:spMkLst>
            <pc:docMk/>
            <pc:sldMk cId="1022888730" sldId="346"/>
            <ac:spMk id="10" creationId="{62615F31-B2C8-72A3-E9FA-E796868B3F8D}"/>
          </ac:spMkLst>
        </pc:spChg>
        <pc:spChg chg="add mod">
          <ac:chgData name="Hyunbin Moon" userId="5f4d09ee5174deef" providerId="LiveId" clId="{CBCE9ACE-5DB6-D440-A8BC-4B02173D3397}" dt="2025-03-04T19:15:47.299" v="78"/>
          <ac:spMkLst>
            <pc:docMk/>
            <pc:sldMk cId="1022888730" sldId="346"/>
            <ac:spMk id="11" creationId="{6171152D-CDAA-17EF-3893-20BAD4BAF5AB}"/>
          </ac:spMkLst>
        </pc:spChg>
        <pc:spChg chg="add mod">
          <ac:chgData name="Hyunbin Moon" userId="5f4d09ee5174deef" providerId="LiveId" clId="{CBCE9ACE-5DB6-D440-A8BC-4B02173D3397}" dt="2025-03-04T19:15:47.299" v="78"/>
          <ac:spMkLst>
            <pc:docMk/>
            <pc:sldMk cId="1022888730" sldId="346"/>
            <ac:spMk id="12" creationId="{2AC862EA-C400-ACAC-A14F-998E137FDC15}"/>
          </ac:spMkLst>
        </pc:spChg>
        <pc:graphicFrameChg chg="add mod">
          <ac:chgData name="Hyunbin Moon" userId="5f4d09ee5174deef" providerId="LiveId" clId="{CBCE9ACE-5DB6-D440-A8BC-4B02173D3397}" dt="2025-03-04T19:15:47.299" v="78"/>
          <ac:graphicFrameMkLst>
            <pc:docMk/>
            <pc:sldMk cId="1022888730" sldId="346"/>
            <ac:graphicFrameMk id="8" creationId="{1F0461FB-E4F1-10A7-F1D1-74D5E69DCC09}"/>
          </ac:graphicFrameMkLst>
        </pc:graphicFrameChg>
      </pc:sldChg>
      <pc:sldChg chg="add del">
        <pc:chgData name="Hyunbin Moon" userId="5f4d09ee5174deef" providerId="LiveId" clId="{CBCE9ACE-5DB6-D440-A8BC-4B02173D3397}" dt="2025-03-04T19:15:19.406" v="71"/>
        <pc:sldMkLst>
          <pc:docMk/>
          <pc:sldMk cId="1741298961" sldId="346"/>
        </pc:sldMkLst>
      </pc:sldChg>
      <pc:sldChg chg="add del">
        <pc:chgData name="Hyunbin Moon" userId="5f4d09ee5174deef" providerId="LiveId" clId="{CBCE9ACE-5DB6-D440-A8BC-4B02173D3397}" dt="2025-03-04T19:15:18.928" v="70"/>
        <pc:sldMkLst>
          <pc:docMk/>
          <pc:sldMk cId="416745121" sldId="347"/>
        </pc:sldMkLst>
      </pc:sldChg>
      <pc:sldChg chg="addSp delSp modSp add mod modNotesTx">
        <pc:chgData name="Hyunbin Moon" userId="5f4d09ee5174deef" providerId="LiveId" clId="{CBCE9ACE-5DB6-D440-A8BC-4B02173D3397}" dt="2025-03-04T19:16:13.396" v="84"/>
        <pc:sldMkLst>
          <pc:docMk/>
          <pc:sldMk cId="2079030950" sldId="347"/>
        </pc:sldMkLst>
        <pc:spChg chg="add mod">
          <ac:chgData name="Hyunbin Moon" userId="5f4d09ee5174deef" providerId="LiveId" clId="{CBCE9ACE-5DB6-D440-A8BC-4B02173D3397}" dt="2025-03-04T19:15:53.348" v="79"/>
          <ac:spMkLst>
            <pc:docMk/>
            <pc:sldMk cId="2079030950" sldId="347"/>
            <ac:spMk id="2" creationId="{F37B5A81-7B0E-8572-A86F-B76B4522419A}"/>
          </ac:spMkLst>
        </pc:spChg>
        <pc:spChg chg="add mod">
          <ac:chgData name="Hyunbin Moon" userId="5f4d09ee5174deef" providerId="LiveId" clId="{CBCE9ACE-5DB6-D440-A8BC-4B02173D3397}" dt="2025-03-04T19:15:53.348" v="79"/>
          <ac:spMkLst>
            <pc:docMk/>
            <pc:sldMk cId="2079030950" sldId="347"/>
            <ac:spMk id="9" creationId="{CB9AF427-BA86-F82B-BE73-4F672BB0BDEA}"/>
          </ac:spMkLst>
        </pc:spChg>
        <pc:spChg chg="add mod">
          <ac:chgData name="Hyunbin Moon" userId="5f4d09ee5174deef" providerId="LiveId" clId="{CBCE9ACE-5DB6-D440-A8BC-4B02173D3397}" dt="2025-03-04T19:15:53.348" v="79"/>
          <ac:spMkLst>
            <pc:docMk/>
            <pc:sldMk cId="2079030950" sldId="347"/>
            <ac:spMk id="10" creationId="{7D556E05-5D75-DD16-AF1C-46D381D1DDE5}"/>
          </ac:spMkLst>
        </pc:spChg>
        <pc:spChg chg="add mod">
          <ac:chgData name="Hyunbin Moon" userId="5f4d09ee5174deef" providerId="LiveId" clId="{CBCE9ACE-5DB6-D440-A8BC-4B02173D3397}" dt="2025-03-04T19:15:53.348" v="79"/>
          <ac:spMkLst>
            <pc:docMk/>
            <pc:sldMk cId="2079030950" sldId="347"/>
            <ac:spMk id="11" creationId="{E356473C-598B-1252-0500-8C547C22026F}"/>
          </ac:spMkLst>
        </pc:spChg>
        <pc:spChg chg="add mod">
          <ac:chgData name="Hyunbin Moon" userId="5f4d09ee5174deef" providerId="LiveId" clId="{CBCE9ACE-5DB6-D440-A8BC-4B02173D3397}" dt="2025-03-04T19:15:53.348" v="79"/>
          <ac:spMkLst>
            <pc:docMk/>
            <pc:sldMk cId="2079030950" sldId="347"/>
            <ac:spMk id="12" creationId="{97585AE3-5BE5-EFAE-9EDD-53F5BB8A3C04}"/>
          </ac:spMkLst>
        </pc:spChg>
        <pc:graphicFrameChg chg="add mod">
          <ac:chgData name="Hyunbin Moon" userId="5f4d09ee5174deef" providerId="LiveId" clId="{CBCE9ACE-5DB6-D440-A8BC-4B02173D3397}" dt="2025-03-04T19:15:53.348" v="79"/>
          <ac:graphicFrameMkLst>
            <pc:docMk/>
            <pc:sldMk cId="2079030950" sldId="347"/>
            <ac:graphicFrameMk id="8" creationId="{9D18C26C-8A63-D28A-34DE-C5DD4127F999}"/>
          </ac:graphicFrameMkLst>
        </pc:graphicFrameChg>
      </pc:sldChg>
      <pc:sldChg chg="addSp delSp modSp add mod ord modNotesTx">
        <pc:chgData name="Hyunbin Moon" userId="5f4d09ee5174deef" providerId="LiveId" clId="{CBCE9ACE-5DB6-D440-A8BC-4B02173D3397}" dt="2025-03-04T19:17:08.167" v="97" actId="20578"/>
        <pc:sldMkLst>
          <pc:docMk/>
          <pc:sldMk cId="1136473482" sldId="348"/>
        </pc:sldMkLst>
        <pc:spChg chg="add mod">
          <ac:chgData name="Hyunbin Moon" userId="5f4d09ee5174deef" providerId="LiveId" clId="{CBCE9ACE-5DB6-D440-A8BC-4B02173D3397}" dt="2025-03-04T19:16:38.298" v="90"/>
          <ac:spMkLst>
            <pc:docMk/>
            <pc:sldMk cId="1136473482" sldId="348"/>
            <ac:spMk id="14" creationId="{B7C43293-5F8D-8C1D-DC5C-B477C6F06245}"/>
          </ac:spMkLst>
        </pc:spChg>
        <pc:spChg chg="add mod">
          <ac:chgData name="Hyunbin Moon" userId="5f4d09ee5174deef" providerId="LiveId" clId="{CBCE9ACE-5DB6-D440-A8BC-4B02173D3397}" dt="2025-03-04T19:16:38.298" v="90"/>
          <ac:spMkLst>
            <pc:docMk/>
            <pc:sldMk cId="1136473482" sldId="348"/>
            <ac:spMk id="15" creationId="{DEF5D931-905B-F371-8D8B-D1CEC5B903C8}"/>
          </ac:spMkLst>
        </pc:spChg>
      </pc:sldChg>
      <pc:sldChg chg="addSp delSp modSp new mod modAnim modNotesTx">
        <pc:chgData name="Hyunbin Moon" userId="5f4d09ee5174deef" providerId="LiveId" clId="{CBCE9ACE-5DB6-D440-A8BC-4B02173D3397}" dt="2025-03-04T23:03:07.937" v="6258" actId="20577"/>
        <pc:sldMkLst>
          <pc:docMk/>
          <pc:sldMk cId="3646179250" sldId="349"/>
        </pc:sldMkLst>
        <pc:spChg chg="add mod">
          <ac:chgData name="Hyunbin Moon" userId="5f4d09ee5174deef" providerId="LiveId" clId="{CBCE9ACE-5DB6-D440-A8BC-4B02173D3397}" dt="2025-03-04T23:03:00.029" v="6227" actId="20577"/>
          <ac:spMkLst>
            <pc:docMk/>
            <pc:sldMk cId="3646179250" sldId="349"/>
            <ac:spMk id="2" creationId="{4B615553-2221-CCED-5A60-EC31BE5D5BF2}"/>
          </ac:spMkLst>
        </pc:spChg>
        <pc:spChg chg="add mod">
          <ac:chgData name="Hyunbin Moon" userId="5f4d09ee5174deef" providerId="LiveId" clId="{CBCE9ACE-5DB6-D440-A8BC-4B02173D3397}" dt="2025-03-04T19:17:17.839" v="100"/>
          <ac:spMkLst>
            <pc:docMk/>
            <pc:sldMk cId="3646179250" sldId="349"/>
            <ac:spMk id="3" creationId="{496E6A46-4049-7290-C241-4A8E70752ED3}"/>
          </ac:spMkLst>
        </pc:spChg>
        <pc:spChg chg="add mod">
          <ac:chgData name="Hyunbin Moon" userId="5f4d09ee5174deef" providerId="LiveId" clId="{CBCE9ACE-5DB6-D440-A8BC-4B02173D3397}" dt="2025-03-04T19:17:26.202" v="114" actId="20577"/>
          <ac:spMkLst>
            <pc:docMk/>
            <pc:sldMk cId="3646179250" sldId="349"/>
            <ac:spMk id="4" creationId="{C10F6DD5-1964-9AD8-5070-15E1F2945418}"/>
          </ac:spMkLst>
        </pc:spChg>
        <pc:spChg chg="add mod">
          <ac:chgData name="Hyunbin Moon" userId="5f4d09ee5174deef" providerId="LiveId" clId="{CBCE9ACE-5DB6-D440-A8BC-4B02173D3397}" dt="2025-03-04T19:17:17.839" v="100"/>
          <ac:spMkLst>
            <pc:docMk/>
            <pc:sldMk cId="3646179250" sldId="349"/>
            <ac:spMk id="5" creationId="{3D5A6953-2E0A-3883-B2E9-97B4C5E133F4}"/>
          </ac:spMkLst>
        </pc:spChg>
        <pc:spChg chg="add mod">
          <ac:chgData name="Hyunbin Moon" userId="5f4d09ee5174deef" providerId="LiveId" clId="{CBCE9ACE-5DB6-D440-A8BC-4B02173D3397}" dt="2025-03-04T19:17:23.463" v="112" actId="20577"/>
          <ac:spMkLst>
            <pc:docMk/>
            <pc:sldMk cId="3646179250" sldId="349"/>
            <ac:spMk id="6" creationId="{F4BCA9DE-1743-0FC1-9F8D-E40206E9C556}"/>
          </ac:spMkLst>
        </pc:spChg>
        <pc:spChg chg="add mod">
          <ac:chgData name="Hyunbin Moon" userId="5f4d09ee5174deef" providerId="LiveId" clId="{CBCE9ACE-5DB6-D440-A8BC-4B02173D3397}" dt="2025-03-04T19:18:18.226" v="148" actId="14100"/>
          <ac:spMkLst>
            <pc:docMk/>
            <pc:sldMk cId="3646179250" sldId="349"/>
            <ac:spMk id="7" creationId="{954F219C-26DD-3BA6-558A-05A114AB5B42}"/>
          </ac:spMkLst>
        </pc:spChg>
      </pc:sldChg>
      <pc:sldChg chg="addSp delSp modSp add mod modAnim modNotesTx">
        <pc:chgData name="Hyunbin Moon" userId="5f4d09ee5174deef" providerId="LiveId" clId="{CBCE9ACE-5DB6-D440-A8BC-4B02173D3397}" dt="2025-03-04T23:03:25.612" v="6320" actId="20577"/>
        <pc:sldMkLst>
          <pc:docMk/>
          <pc:sldMk cId="752349863" sldId="350"/>
        </pc:sldMkLst>
        <pc:spChg chg="add mod">
          <ac:chgData name="Hyunbin Moon" userId="5f4d09ee5174deef" providerId="LiveId" clId="{CBCE9ACE-5DB6-D440-A8BC-4B02173D3397}" dt="2025-03-04T19:18:57.540" v="174" actId="14100"/>
          <ac:spMkLst>
            <pc:docMk/>
            <pc:sldMk cId="752349863" sldId="350"/>
            <ac:spMk id="2" creationId="{A57FF028-2874-C2DD-046C-D7D1C475ABB1}"/>
          </ac:spMkLst>
        </pc:spChg>
        <pc:spChg chg="add mod">
          <ac:chgData name="Hyunbin Moon" userId="5f4d09ee5174deef" providerId="LiveId" clId="{CBCE9ACE-5DB6-D440-A8BC-4B02173D3397}" dt="2025-03-04T23:01:53.271" v="6185"/>
          <ac:spMkLst>
            <pc:docMk/>
            <pc:sldMk cId="752349863" sldId="350"/>
            <ac:spMk id="7" creationId="{E9B97C2B-22C3-AED3-58CA-C67ED29D0145}"/>
          </ac:spMkLst>
        </pc:spChg>
      </pc:sldChg>
      <pc:sldChg chg="addSp delSp modSp add mod modAnim modNotesTx">
        <pc:chgData name="Hyunbin Moon" userId="5f4d09ee5174deef" providerId="LiveId" clId="{CBCE9ACE-5DB6-D440-A8BC-4B02173D3397}" dt="2025-03-04T23:26:24.431" v="6326" actId="20577"/>
        <pc:sldMkLst>
          <pc:docMk/>
          <pc:sldMk cId="4288723104" sldId="351"/>
        </pc:sldMkLst>
        <pc:spChg chg="add mod">
          <ac:chgData name="Hyunbin Moon" userId="5f4d09ee5174deef" providerId="LiveId" clId="{CBCE9ACE-5DB6-D440-A8BC-4B02173D3397}" dt="2025-03-04T19:19:43.053" v="210" actId="14100"/>
          <ac:spMkLst>
            <pc:docMk/>
            <pc:sldMk cId="4288723104" sldId="351"/>
            <ac:spMk id="2" creationId="{0EA7CB97-3217-A457-72D8-40738534D98D}"/>
          </ac:spMkLst>
        </pc:spChg>
        <pc:spChg chg="add mod">
          <ac:chgData name="Hyunbin Moon" userId="5f4d09ee5174deef" providerId="LiveId" clId="{CBCE9ACE-5DB6-D440-A8BC-4B02173D3397}" dt="2025-03-04T23:02:00.562" v="6186"/>
          <ac:spMkLst>
            <pc:docMk/>
            <pc:sldMk cId="4288723104" sldId="351"/>
            <ac:spMk id="7" creationId="{9C3A0906-E5B9-ABDD-E7E6-F32FE918EA03}"/>
          </ac:spMkLst>
        </pc:spChg>
      </pc:sldChg>
      <pc:sldChg chg="delSp modSp add del mod">
        <pc:chgData name="Hyunbin Moon" userId="5f4d09ee5174deef" providerId="LiveId" clId="{CBCE9ACE-5DB6-D440-A8BC-4B02173D3397}" dt="2025-03-04T20:32:48.665" v="1159" actId="2696"/>
        <pc:sldMkLst>
          <pc:docMk/>
          <pc:sldMk cId="252808435" sldId="352"/>
        </pc:sldMkLst>
      </pc:sldChg>
      <pc:sldChg chg="addSp delSp modSp add del mod">
        <pc:chgData name="Hyunbin Moon" userId="5f4d09ee5174deef" providerId="LiveId" clId="{CBCE9ACE-5DB6-D440-A8BC-4B02173D3397}" dt="2025-03-04T20:21:28.881" v="604" actId="2696"/>
        <pc:sldMkLst>
          <pc:docMk/>
          <pc:sldMk cId="447335893" sldId="352"/>
        </pc:sldMkLst>
      </pc:sldChg>
      <pc:sldChg chg="add del">
        <pc:chgData name="Hyunbin Moon" userId="5f4d09ee5174deef" providerId="LiveId" clId="{CBCE9ACE-5DB6-D440-A8BC-4B02173D3397}" dt="2025-03-04T20:32:54.107" v="1161" actId="2696"/>
        <pc:sldMkLst>
          <pc:docMk/>
          <pc:sldMk cId="3472585792" sldId="352"/>
        </pc:sldMkLst>
      </pc:sldChg>
      <pc:sldChg chg="addSp delSp modSp add mod">
        <pc:chgData name="Hyunbin Moon" userId="5f4d09ee5174deef" providerId="LiveId" clId="{CBCE9ACE-5DB6-D440-A8BC-4B02173D3397}" dt="2025-03-04T22:18:29.606" v="6138" actId="2085"/>
        <pc:sldMkLst>
          <pc:docMk/>
          <pc:sldMk cId="3673208872" sldId="352"/>
        </pc:sldMkLst>
        <pc:spChg chg="mod">
          <ac:chgData name="Hyunbin Moon" userId="5f4d09ee5174deef" providerId="LiveId" clId="{CBCE9ACE-5DB6-D440-A8BC-4B02173D3397}" dt="2025-03-04T21:45:32.525" v="3848" actId="20577"/>
          <ac:spMkLst>
            <pc:docMk/>
            <pc:sldMk cId="3673208872" sldId="352"/>
            <ac:spMk id="2" creationId="{00BA1065-7158-CE92-3392-C165640C6FBA}"/>
          </ac:spMkLst>
        </pc:spChg>
        <pc:spChg chg="mod">
          <ac:chgData name="Hyunbin Moon" userId="5f4d09ee5174deef" providerId="LiveId" clId="{CBCE9ACE-5DB6-D440-A8BC-4B02173D3397}" dt="2025-03-04T21:49:36.023" v="4151" actId="465"/>
          <ac:spMkLst>
            <pc:docMk/>
            <pc:sldMk cId="3673208872" sldId="352"/>
            <ac:spMk id="4" creationId="{A6732F28-74E2-106A-8B06-13E9AC7BB68F}"/>
          </ac:spMkLst>
        </pc:spChg>
        <pc:spChg chg="mod">
          <ac:chgData name="Hyunbin Moon" userId="5f4d09ee5174deef" providerId="LiveId" clId="{CBCE9ACE-5DB6-D440-A8BC-4B02173D3397}" dt="2025-03-04T22:18:29.606" v="6138" actId="2085"/>
          <ac:spMkLst>
            <pc:docMk/>
            <pc:sldMk cId="3673208872" sldId="352"/>
            <ac:spMk id="12" creationId="{4F7279E4-596F-64C7-56A2-3DF88681DABB}"/>
          </ac:spMkLst>
        </pc:spChg>
        <pc:spChg chg="mod">
          <ac:chgData name="Hyunbin Moon" userId="5f4d09ee5174deef" providerId="LiveId" clId="{CBCE9ACE-5DB6-D440-A8BC-4B02173D3397}" dt="2025-03-04T22:18:29.606" v="6138" actId="2085"/>
          <ac:spMkLst>
            <pc:docMk/>
            <pc:sldMk cId="3673208872" sldId="352"/>
            <ac:spMk id="14" creationId="{ADBB58F7-00BC-C235-AFD9-BA0E5A34B0BA}"/>
          </ac:spMkLst>
        </pc:spChg>
        <pc:spChg chg="mod">
          <ac:chgData name="Hyunbin Moon" userId="5f4d09ee5174deef" providerId="LiveId" clId="{CBCE9ACE-5DB6-D440-A8BC-4B02173D3397}" dt="2025-03-04T22:18:29.606" v="6138" actId="2085"/>
          <ac:spMkLst>
            <pc:docMk/>
            <pc:sldMk cId="3673208872" sldId="352"/>
            <ac:spMk id="15" creationId="{D49D015E-1AFB-44D3-2DAE-003570465C01}"/>
          </ac:spMkLst>
        </pc:spChg>
        <pc:spChg chg="mod">
          <ac:chgData name="Hyunbin Moon" userId="5f4d09ee5174deef" providerId="LiveId" clId="{CBCE9ACE-5DB6-D440-A8BC-4B02173D3397}" dt="2025-03-04T22:18:29.606" v="6138" actId="2085"/>
          <ac:spMkLst>
            <pc:docMk/>
            <pc:sldMk cId="3673208872" sldId="352"/>
            <ac:spMk id="16" creationId="{2308DE5F-C00B-E1CF-AC88-A8354EFD1240}"/>
          </ac:spMkLst>
        </pc:spChg>
        <pc:spChg chg="mod">
          <ac:chgData name="Hyunbin Moon" userId="5f4d09ee5174deef" providerId="LiveId" clId="{CBCE9ACE-5DB6-D440-A8BC-4B02173D3397}" dt="2025-03-04T22:18:29.606" v="6138" actId="2085"/>
          <ac:spMkLst>
            <pc:docMk/>
            <pc:sldMk cId="3673208872" sldId="352"/>
            <ac:spMk id="17" creationId="{0E90B8F1-74FF-15DA-C331-85AE5A67FAF0}"/>
          </ac:spMkLst>
        </pc:spChg>
        <pc:spChg chg="mod">
          <ac:chgData name="Hyunbin Moon" userId="5f4d09ee5174deef" providerId="LiveId" clId="{CBCE9ACE-5DB6-D440-A8BC-4B02173D3397}" dt="2025-03-04T22:18:29.606" v="6138" actId="2085"/>
          <ac:spMkLst>
            <pc:docMk/>
            <pc:sldMk cId="3673208872" sldId="352"/>
            <ac:spMk id="18" creationId="{58B7EC68-8B33-7DD0-B593-BFBB6DC5449F}"/>
          </ac:spMkLst>
        </pc:spChg>
        <pc:grpChg chg="mod">
          <ac:chgData name="Hyunbin Moon" userId="5f4d09ee5174deef" providerId="LiveId" clId="{CBCE9ACE-5DB6-D440-A8BC-4B02173D3397}" dt="2025-03-04T21:49:35.382" v="4150" actId="1076"/>
          <ac:grpSpMkLst>
            <pc:docMk/>
            <pc:sldMk cId="3673208872" sldId="352"/>
            <ac:grpSpMk id="19" creationId="{4CC6A737-BC1D-BD61-2E27-F6134A67321B}"/>
          </ac:grpSpMkLst>
        </pc:grpChg>
        <pc:grpChg chg="mod">
          <ac:chgData name="Hyunbin Moon" userId="5f4d09ee5174deef" providerId="LiveId" clId="{CBCE9ACE-5DB6-D440-A8BC-4B02173D3397}" dt="2025-03-04T21:49:36.023" v="4151" actId="465"/>
          <ac:grpSpMkLst>
            <pc:docMk/>
            <pc:sldMk cId="3673208872" sldId="352"/>
            <ac:grpSpMk id="20" creationId="{F983AF26-D3BA-C122-97F5-333CB98D8738}"/>
          </ac:grpSpMkLst>
        </pc:grpChg>
        <pc:grpChg chg="add del mod">
          <ac:chgData name="Hyunbin Moon" userId="5f4d09ee5174deef" providerId="LiveId" clId="{CBCE9ACE-5DB6-D440-A8BC-4B02173D3397}" dt="2025-03-04T21:49:30.048" v="4148" actId="465"/>
          <ac:grpSpMkLst>
            <pc:docMk/>
            <pc:sldMk cId="3673208872" sldId="352"/>
            <ac:grpSpMk id="21" creationId="{8DA0AB69-C875-DF31-A89C-8BAA48BBA75A}"/>
          </ac:grpSpMkLst>
        </pc:grpChg>
        <pc:picChg chg="add mod">
          <ac:chgData name="Hyunbin Moon" userId="5f4d09ee5174deef" providerId="LiveId" clId="{CBCE9ACE-5DB6-D440-A8BC-4B02173D3397}" dt="2025-03-04T21:47:28.601" v="3910" actId="1076"/>
          <ac:picMkLst>
            <pc:docMk/>
            <pc:sldMk cId="3673208872" sldId="352"/>
            <ac:picMk id="9" creationId="{832450C7-E558-7527-67E9-A25FD1FE1F1E}"/>
          </ac:picMkLst>
        </pc:picChg>
      </pc:sldChg>
      <pc:sldChg chg="delSp modSp add mod modAnim">
        <pc:chgData name="Hyunbin Moon" userId="5f4d09ee5174deef" providerId="LiveId" clId="{CBCE9ACE-5DB6-D440-A8BC-4B02173D3397}" dt="2025-03-04T21:23:29.111" v="2922" actId="207"/>
        <pc:sldMkLst>
          <pc:docMk/>
          <pc:sldMk cId="476392870" sldId="353"/>
        </pc:sldMkLst>
        <pc:spChg chg="mod">
          <ac:chgData name="Hyunbin Moon" userId="5f4d09ee5174deef" providerId="LiveId" clId="{CBCE9ACE-5DB6-D440-A8BC-4B02173D3397}" dt="2025-03-04T21:23:29.111" v="2922" actId="207"/>
          <ac:spMkLst>
            <pc:docMk/>
            <pc:sldMk cId="476392870" sldId="353"/>
            <ac:spMk id="6" creationId="{7CB70242-223A-76B5-47D1-D3BE641A22D3}"/>
          </ac:spMkLst>
        </pc:spChg>
        <pc:spChg chg="mod">
          <ac:chgData name="Hyunbin Moon" userId="5f4d09ee5174deef" providerId="LiveId" clId="{CBCE9ACE-5DB6-D440-A8BC-4B02173D3397}" dt="2025-03-04T21:00:02.794" v="1825" actId="207"/>
          <ac:spMkLst>
            <pc:docMk/>
            <pc:sldMk cId="476392870" sldId="353"/>
            <ac:spMk id="17" creationId="{881A20DB-9AC3-D947-7559-612F9D31A5E0}"/>
          </ac:spMkLst>
        </pc:spChg>
        <pc:spChg chg="mod">
          <ac:chgData name="Hyunbin Moon" userId="5f4d09ee5174deef" providerId="LiveId" clId="{CBCE9ACE-5DB6-D440-A8BC-4B02173D3397}" dt="2025-03-04T21:00:06.279" v="1826" actId="207"/>
          <ac:spMkLst>
            <pc:docMk/>
            <pc:sldMk cId="476392870" sldId="353"/>
            <ac:spMk id="18" creationId="{4CFBE9FE-72EC-B319-1ABD-17E861C65A6D}"/>
          </ac:spMkLst>
        </pc:spChg>
      </pc:sldChg>
      <pc:sldChg chg="add del">
        <pc:chgData name="Hyunbin Moon" userId="5f4d09ee5174deef" providerId="LiveId" clId="{CBCE9ACE-5DB6-D440-A8BC-4B02173D3397}" dt="2025-03-04T20:32:42.849" v="1158" actId="2696"/>
        <pc:sldMkLst>
          <pc:docMk/>
          <pc:sldMk cId="2940726815" sldId="353"/>
        </pc:sldMkLst>
      </pc:sldChg>
      <pc:sldChg chg="new add del">
        <pc:chgData name="Hyunbin Moon" userId="5f4d09ee5174deef" providerId="LiveId" clId="{CBCE9ACE-5DB6-D440-A8BC-4B02173D3397}" dt="2025-03-04T20:21:28.704" v="603" actId="2696"/>
        <pc:sldMkLst>
          <pc:docMk/>
          <pc:sldMk cId="3944833772" sldId="353"/>
        </pc:sldMkLst>
      </pc:sldChg>
      <pc:sldChg chg="add del">
        <pc:chgData name="Hyunbin Moon" userId="5f4d09ee5174deef" providerId="LiveId" clId="{CBCE9ACE-5DB6-D440-A8BC-4B02173D3397}" dt="2025-03-04T21:01:30.520" v="1925" actId="2696"/>
        <pc:sldMkLst>
          <pc:docMk/>
          <pc:sldMk cId="1137818898" sldId="354"/>
        </pc:sldMkLst>
      </pc:sldChg>
      <pc:sldChg chg="addSp delSp modSp add mod modAnim">
        <pc:chgData name="Hyunbin Moon" userId="5f4d09ee5174deef" providerId="LiveId" clId="{CBCE9ACE-5DB6-D440-A8BC-4B02173D3397}" dt="2025-03-04T21:02:19.643" v="2077" actId="20577"/>
        <pc:sldMkLst>
          <pc:docMk/>
          <pc:sldMk cId="3627178429" sldId="356"/>
        </pc:sldMkLst>
        <pc:spChg chg="mod">
          <ac:chgData name="Hyunbin Moon" userId="5f4d09ee5174deef" providerId="LiveId" clId="{CBCE9ACE-5DB6-D440-A8BC-4B02173D3397}" dt="2025-03-04T21:02:06.051" v="1994" actId="20577"/>
          <ac:spMkLst>
            <pc:docMk/>
            <pc:sldMk cId="3627178429" sldId="356"/>
            <ac:spMk id="3" creationId="{E46B4154-BA6A-FA6C-01E8-97ED377DE075}"/>
          </ac:spMkLst>
        </pc:spChg>
        <pc:spChg chg="add mod">
          <ac:chgData name="Hyunbin Moon" userId="5f4d09ee5174deef" providerId="LiveId" clId="{CBCE9ACE-5DB6-D440-A8BC-4B02173D3397}" dt="2025-03-04T21:02:02.421" v="1979" actId="20577"/>
          <ac:spMkLst>
            <pc:docMk/>
            <pc:sldMk cId="3627178429" sldId="356"/>
            <ac:spMk id="5" creationId="{9AEE7E24-8EE3-7E19-C809-4234C3FE2FF1}"/>
          </ac:spMkLst>
        </pc:spChg>
        <pc:spChg chg="add mod">
          <ac:chgData name="Hyunbin Moon" userId="5f4d09ee5174deef" providerId="LiveId" clId="{CBCE9ACE-5DB6-D440-A8BC-4B02173D3397}" dt="2025-03-04T21:02:19.643" v="2077" actId="20577"/>
          <ac:spMkLst>
            <pc:docMk/>
            <pc:sldMk cId="3627178429" sldId="356"/>
            <ac:spMk id="8" creationId="{AFFC8F77-582A-70C7-5AEA-78FBCF9509BD}"/>
          </ac:spMkLst>
        </pc:spChg>
      </pc:sldChg>
      <pc:sldChg chg="addSp modSp add mod">
        <pc:chgData name="Hyunbin Moon" userId="5f4d09ee5174deef" providerId="LiveId" clId="{CBCE9ACE-5DB6-D440-A8BC-4B02173D3397}" dt="2025-03-04T20:55:13.521" v="1594" actId="20577"/>
        <pc:sldMkLst>
          <pc:docMk/>
          <pc:sldMk cId="4141552351" sldId="357"/>
        </pc:sldMkLst>
        <pc:spChg chg="add mod">
          <ac:chgData name="Hyunbin Moon" userId="5f4d09ee5174deef" providerId="LiveId" clId="{CBCE9ACE-5DB6-D440-A8BC-4B02173D3397}" dt="2025-03-04T20:55:04.274" v="1565" actId="167"/>
          <ac:spMkLst>
            <pc:docMk/>
            <pc:sldMk cId="4141552351" sldId="357"/>
            <ac:spMk id="5" creationId="{A6194436-D572-085C-1DE4-F274FD6C9AFB}"/>
          </ac:spMkLst>
        </pc:spChg>
        <pc:spChg chg="mod">
          <ac:chgData name="Hyunbin Moon" userId="5f4d09ee5174deef" providerId="LiveId" clId="{CBCE9ACE-5DB6-D440-A8BC-4B02173D3397}" dt="2025-03-04T20:55:13.521" v="1594" actId="20577"/>
          <ac:spMkLst>
            <pc:docMk/>
            <pc:sldMk cId="4141552351" sldId="357"/>
            <ac:spMk id="6" creationId="{B6BFE2A0-82BA-29F5-06AC-4395ADE82492}"/>
          </ac:spMkLst>
        </pc:spChg>
        <pc:spChg chg="mod">
          <ac:chgData name="Hyunbin Moon" userId="5f4d09ee5174deef" providerId="LiveId" clId="{CBCE9ACE-5DB6-D440-A8BC-4B02173D3397}" dt="2025-03-04T20:54:53.405" v="1563" actId="1076"/>
          <ac:spMkLst>
            <pc:docMk/>
            <pc:sldMk cId="4141552351" sldId="357"/>
            <ac:spMk id="8" creationId="{94D96F9E-B082-BB0A-5253-068803AA31BF}"/>
          </ac:spMkLst>
        </pc:spChg>
      </pc:sldChg>
      <pc:sldChg chg="modSp add mod">
        <pc:chgData name="Hyunbin Moon" userId="5f4d09ee5174deef" providerId="LiveId" clId="{CBCE9ACE-5DB6-D440-A8BC-4B02173D3397}" dt="2025-03-04T21:01:27.099" v="1924" actId="1076"/>
        <pc:sldMkLst>
          <pc:docMk/>
          <pc:sldMk cId="2424712945" sldId="358"/>
        </pc:sldMkLst>
        <pc:spChg chg="mod">
          <ac:chgData name="Hyunbin Moon" userId="5f4d09ee5174deef" providerId="LiveId" clId="{CBCE9ACE-5DB6-D440-A8BC-4B02173D3397}" dt="2025-03-04T21:00:55.352" v="1840" actId="20577"/>
          <ac:spMkLst>
            <pc:docMk/>
            <pc:sldMk cId="2424712945" sldId="358"/>
            <ac:spMk id="17" creationId="{11EB0EF6-9C26-3CB2-B05B-D98B442BF78D}"/>
          </ac:spMkLst>
        </pc:spChg>
        <pc:spChg chg="mod">
          <ac:chgData name="Hyunbin Moon" userId="5f4d09ee5174deef" providerId="LiveId" clId="{CBCE9ACE-5DB6-D440-A8BC-4B02173D3397}" dt="2025-03-04T21:01:27.099" v="1924" actId="1076"/>
          <ac:spMkLst>
            <pc:docMk/>
            <pc:sldMk cId="2424712945" sldId="358"/>
            <ac:spMk id="18" creationId="{34770A22-6056-BB97-3084-21A0CFE74933}"/>
          </ac:spMkLst>
        </pc:spChg>
      </pc:sldChg>
      <pc:sldChg chg="add del">
        <pc:chgData name="Hyunbin Moon" userId="5f4d09ee5174deef" providerId="LiveId" clId="{CBCE9ACE-5DB6-D440-A8BC-4B02173D3397}" dt="2025-03-04T21:03:26.572" v="2187" actId="2696"/>
        <pc:sldMkLst>
          <pc:docMk/>
          <pc:sldMk cId="3042633386" sldId="359"/>
        </pc:sldMkLst>
      </pc:sldChg>
      <pc:sldChg chg="add del">
        <pc:chgData name="Hyunbin Moon" userId="5f4d09ee5174deef" providerId="LiveId" clId="{CBCE9ACE-5DB6-D440-A8BC-4B02173D3397}" dt="2025-03-04T21:01:44.924" v="1929"/>
        <pc:sldMkLst>
          <pc:docMk/>
          <pc:sldMk cId="2833650711" sldId="360"/>
        </pc:sldMkLst>
      </pc:sldChg>
      <pc:sldChg chg="addSp delSp modSp add mod">
        <pc:chgData name="Hyunbin Moon" userId="5f4d09ee5174deef" providerId="LiveId" clId="{CBCE9ACE-5DB6-D440-A8BC-4B02173D3397}" dt="2025-03-04T21:23:17.816" v="2920"/>
        <pc:sldMkLst>
          <pc:docMk/>
          <pc:sldMk cId="3693498066" sldId="360"/>
        </pc:sldMkLst>
        <pc:spChg chg="mod">
          <ac:chgData name="Hyunbin Moon" userId="5f4d09ee5174deef" providerId="LiveId" clId="{CBCE9ACE-5DB6-D440-A8BC-4B02173D3397}" dt="2025-03-04T21:03:23.254" v="2186" actId="1076"/>
          <ac:spMkLst>
            <pc:docMk/>
            <pc:sldMk cId="3693498066" sldId="360"/>
            <ac:spMk id="5" creationId="{6F185C3E-B4AD-2E54-7134-896BCBF820A1}"/>
          </ac:spMkLst>
        </pc:spChg>
        <pc:spChg chg="mod">
          <ac:chgData name="Hyunbin Moon" userId="5f4d09ee5174deef" providerId="LiveId" clId="{CBCE9ACE-5DB6-D440-A8BC-4B02173D3397}" dt="2025-03-04T21:03:23.254" v="2186" actId="1076"/>
          <ac:spMkLst>
            <pc:docMk/>
            <pc:sldMk cId="3693498066" sldId="360"/>
            <ac:spMk id="8" creationId="{66A2E3D2-0AF8-9C23-71EB-5D039E5B2121}"/>
          </ac:spMkLst>
        </pc:spChg>
        <pc:spChg chg="add mod">
          <ac:chgData name="Hyunbin Moon" userId="5f4d09ee5174deef" providerId="LiveId" clId="{CBCE9ACE-5DB6-D440-A8BC-4B02173D3397}" dt="2025-03-04T21:23:17.816" v="2920"/>
          <ac:spMkLst>
            <pc:docMk/>
            <pc:sldMk cId="3693498066" sldId="360"/>
            <ac:spMk id="10" creationId="{58B8357E-6923-E65C-5DA9-735CB8EDAD9E}"/>
          </ac:spMkLst>
        </pc:spChg>
      </pc:sldChg>
      <pc:sldChg chg="modSp add mod">
        <pc:chgData name="Hyunbin Moon" userId="5f4d09ee5174deef" providerId="LiveId" clId="{CBCE9ACE-5DB6-D440-A8BC-4B02173D3397}" dt="2025-03-04T21:14:36.228" v="2777" actId="13926"/>
        <pc:sldMkLst>
          <pc:docMk/>
          <pc:sldMk cId="2511644352" sldId="361"/>
        </pc:sldMkLst>
      </pc:sldChg>
      <pc:sldChg chg="add del">
        <pc:chgData name="Hyunbin Moon" userId="5f4d09ee5174deef" providerId="LiveId" clId="{CBCE9ACE-5DB6-D440-A8BC-4B02173D3397}" dt="2025-03-04T21:22:32.634" v="2909" actId="2696"/>
        <pc:sldMkLst>
          <pc:docMk/>
          <pc:sldMk cId="594405981" sldId="362"/>
        </pc:sldMkLst>
      </pc:sldChg>
      <pc:sldChg chg="add del">
        <pc:chgData name="Hyunbin Moon" userId="5f4d09ee5174deef" providerId="LiveId" clId="{CBCE9ACE-5DB6-D440-A8BC-4B02173D3397}" dt="2025-03-04T21:14:22.182" v="2774" actId="2696"/>
        <pc:sldMkLst>
          <pc:docMk/>
          <pc:sldMk cId="2180558659" sldId="362"/>
        </pc:sldMkLst>
      </pc:sldChg>
      <pc:sldChg chg="addSp delSp modSp add mod">
        <pc:chgData name="Hyunbin Moon" userId="5f4d09ee5174deef" providerId="LiveId" clId="{CBCE9ACE-5DB6-D440-A8BC-4B02173D3397}" dt="2025-03-04T21:30:59.383" v="3267" actId="20577"/>
        <pc:sldMkLst>
          <pc:docMk/>
          <pc:sldMk cId="3515835061" sldId="362"/>
        </pc:sldMkLst>
        <pc:spChg chg="mod">
          <ac:chgData name="Hyunbin Moon" userId="5f4d09ee5174deef" providerId="LiveId" clId="{CBCE9ACE-5DB6-D440-A8BC-4B02173D3397}" dt="2025-03-04T21:22:46.469" v="2918" actId="20577"/>
          <ac:spMkLst>
            <pc:docMk/>
            <pc:sldMk cId="3515835061" sldId="362"/>
            <ac:spMk id="12" creationId="{BAF6AEE5-3F41-BC35-279B-6FA7328AAEB3}"/>
          </ac:spMkLst>
        </pc:spChg>
        <pc:graphicFrameChg chg="add mod modGraphic">
          <ac:chgData name="Hyunbin Moon" userId="5f4d09ee5174deef" providerId="LiveId" clId="{CBCE9ACE-5DB6-D440-A8BC-4B02173D3397}" dt="2025-03-04T21:30:59.383" v="3267" actId="20577"/>
          <ac:graphicFrameMkLst>
            <pc:docMk/>
            <pc:sldMk cId="3515835061" sldId="362"/>
            <ac:graphicFrameMk id="2" creationId="{9AB0834D-F547-5F9F-FA88-A5652ACEA882}"/>
          </ac:graphicFrameMkLst>
        </pc:graphicFrameChg>
      </pc:sldChg>
      <pc:sldChg chg="new del">
        <pc:chgData name="Hyunbin Moon" userId="5f4d09ee5174deef" providerId="LiveId" clId="{CBCE9ACE-5DB6-D440-A8BC-4B02173D3397}" dt="2025-03-04T21:24:57.645" v="2926" actId="2696"/>
        <pc:sldMkLst>
          <pc:docMk/>
          <pc:sldMk cId="1903251143" sldId="363"/>
        </pc:sldMkLst>
      </pc:sldChg>
      <pc:sldChg chg="addSp delSp modSp add mod">
        <pc:chgData name="Hyunbin Moon" userId="5f4d09ee5174deef" providerId="LiveId" clId="{CBCE9ACE-5DB6-D440-A8BC-4B02173D3397}" dt="2025-03-04T23:00:20.903" v="6174" actId="13926"/>
        <pc:sldMkLst>
          <pc:docMk/>
          <pc:sldMk cId="2526341862" sldId="363"/>
        </pc:sldMkLst>
        <pc:spChg chg="mod">
          <ac:chgData name="Hyunbin Moon" userId="5f4d09ee5174deef" providerId="LiveId" clId="{CBCE9ACE-5DB6-D440-A8BC-4B02173D3397}" dt="2025-03-04T23:00:20.903" v="6174" actId="13926"/>
          <ac:spMkLst>
            <pc:docMk/>
            <pc:sldMk cId="2526341862" sldId="363"/>
            <ac:spMk id="12" creationId="{1F5E1305-0A6E-6194-67F3-1DAFE3BCD70C}"/>
          </ac:spMkLst>
        </pc:spChg>
        <pc:graphicFrameChg chg="add mod modGraphic">
          <ac:chgData name="Hyunbin Moon" userId="5f4d09ee5174deef" providerId="LiveId" clId="{CBCE9ACE-5DB6-D440-A8BC-4B02173D3397}" dt="2025-03-04T23:00:16.737" v="6173"/>
          <ac:graphicFrameMkLst>
            <pc:docMk/>
            <pc:sldMk cId="2526341862" sldId="363"/>
            <ac:graphicFrameMk id="3" creationId="{75CA9D88-F467-41C5-1502-2DC637FD4D3B}"/>
          </ac:graphicFrameMkLst>
        </pc:graphicFrameChg>
      </pc:sldChg>
      <pc:sldChg chg="addSp delSp modSp add mod modAnim">
        <pc:chgData name="Hyunbin Moon" userId="5f4d09ee5174deef" providerId="LiveId" clId="{CBCE9ACE-5DB6-D440-A8BC-4B02173D3397}" dt="2025-03-04T22:22:40.801" v="6165" actId="13926"/>
        <pc:sldMkLst>
          <pc:docMk/>
          <pc:sldMk cId="393637835" sldId="364"/>
        </pc:sldMkLst>
        <pc:spChg chg="mod">
          <ac:chgData name="Hyunbin Moon" userId="5f4d09ee5174deef" providerId="LiveId" clId="{CBCE9ACE-5DB6-D440-A8BC-4B02173D3397}" dt="2025-03-04T22:22:40.801" v="6165" actId="13926"/>
          <ac:spMkLst>
            <pc:docMk/>
            <pc:sldMk cId="393637835" sldId="364"/>
            <ac:spMk id="2" creationId="{81AFDDC6-C9FB-8B2A-D712-E7B0956C21BA}"/>
          </ac:spMkLst>
        </pc:spChg>
        <pc:spChg chg="add mod">
          <ac:chgData name="Hyunbin Moon" userId="5f4d09ee5174deef" providerId="LiveId" clId="{CBCE9ACE-5DB6-D440-A8BC-4B02173D3397}" dt="2025-03-04T21:46:32.797" v="3868"/>
          <ac:spMkLst>
            <pc:docMk/>
            <pc:sldMk cId="393637835" sldId="364"/>
            <ac:spMk id="10" creationId="{B7891C76-2A2F-FB02-BD8F-0A357765A237}"/>
          </ac:spMkLst>
        </pc:spChg>
        <pc:picChg chg="mod">
          <ac:chgData name="Hyunbin Moon" userId="5f4d09ee5174deef" providerId="LiveId" clId="{CBCE9ACE-5DB6-D440-A8BC-4B02173D3397}" dt="2025-03-04T21:46:45.885" v="3898" actId="1076"/>
          <ac:picMkLst>
            <pc:docMk/>
            <pc:sldMk cId="393637835" sldId="364"/>
            <ac:picMk id="9" creationId="{F3FB7EA0-7210-6EA3-9DF5-F24C28E4B795}"/>
          </ac:picMkLst>
        </pc:picChg>
      </pc:sldChg>
      <pc:sldChg chg="addSp delSp modSp add mod">
        <pc:chgData name="Hyunbin Moon" userId="5f4d09ee5174deef" providerId="LiveId" clId="{CBCE9ACE-5DB6-D440-A8BC-4B02173D3397}" dt="2025-03-04T22:22:45.676" v="6168" actId="13926"/>
        <pc:sldMkLst>
          <pc:docMk/>
          <pc:sldMk cId="1145058727" sldId="365"/>
        </pc:sldMkLst>
        <pc:spChg chg="mod">
          <ac:chgData name="Hyunbin Moon" userId="5f4d09ee5174deef" providerId="LiveId" clId="{CBCE9ACE-5DB6-D440-A8BC-4B02173D3397}" dt="2025-03-04T22:22:45.676" v="6168" actId="13926"/>
          <ac:spMkLst>
            <pc:docMk/>
            <pc:sldMk cId="1145058727" sldId="365"/>
            <ac:spMk id="2" creationId="{4C08C476-3C26-43B5-8D62-8589F2E1AE27}"/>
          </ac:spMkLst>
        </pc:spChg>
      </pc:sldChg>
      <pc:sldChg chg="addSp delSp modSp add mod">
        <pc:chgData name="Hyunbin Moon" userId="5f4d09ee5174deef" providerId="LiveId" clId="{CBCE9ACE-5DB6-D440-A8BC-4B02173D3397}" dt="2025-03-04T22:19:30.896" v="6160" actId="20577"/>
        <pc:sldMkLst>
          <pc:docMk/>
          <pc:sldMk cId="2501120998" sldId="366"/>
        </pc:sldMkLst>
        <pc:spChg chg="mod">
          <ac:chgData name="Hyunbin Moon" userId="5f4d09ee5174deef" providerId="LiveId" clId="{CBCE9ACE-5DB6-D440-A8BC-4B02173D3397}" dt="2025-03-04T21:47:39.639" v="3938" actId="20577"/>
          <ac:spMkLst>
            <pc:docMk/>
            <pc:sldMk cId="2501120998" sldId="366"/>
            <ac:spMk id="2" creationId="{6E760850-B41C-5AB3-4460-2C8D2F0E942D}"/>
          </ac:spMkLst>
        </pc:spChg>
        <pc:spChg chg="mod">
          <ac:chgData name="Hyunbin Moon" userId="5f4d09ee5174deef" providerId="LiveId" clId="{CBCE9ACE-5DB6-D440-A8BC-4B02173D3397}" dt="2025-03-04T21:51:09.463" v="4394" actId="20577"/>
          <ac:spMkLst>
            <pc:docMk/>
            <pc:sldMk cId="2501120998" sldId="366"/>
            <ac:spMk id="15" creationId="{7EFC8D8B-BF7B-A15B-4C58-14CC3E979B98}"/>
          </ac:spMkLst>
        </pc:spChg>
        <pc:spChg chg="mod">
          <ac:chgData name="Hyunbin Moon" userId="5f4d09ee5174deef" providerId="LiveId" clId="{CBCE9ACE-5DB6-D440-A8BC-4B02173D3397}" dt="2025-03-04T21:50:20.300" v="4324" actId="20577"/>
          <ac:spMkLst>
            <pc:docMk/>
            <pc:sldMk cId="2501120998" sldId="366"/>
            <ac:spMk id="16" creationId="{8EF80A81-0759-C5D7-E46A-DC3036A226D2}"/>
          </ac:spMkLst>
        </pc:spChg>
        <pc:spChg chg="mod">
          <ac:chgData name="Hyunbin Moon" userId="5f4d09ee5174deef" providerId="LiveId" clId="{CBCE9ACE-5DB6-D440-A8BC-4B02173D3397}" dt="2025-03-04T22:04:26.477" v="5676" actId="20577"/>
          <ac:spMkLst>
            <pc:docMk/>
            <pc:sldMk cId="2501120998" sldId="366"/>
            <ac:spMk id="17" creationId="{B9EB1D85-61F3-4A3E-CE39-0DEB25A4858F}"/>
          </ac:spMkLst>
        </pc:spChg>
        <pc:spChg chg="mod">
          <ac:chgData name="Hyunbin Moon" userId="5f4d09ee5174deef" providerId="LiveId" clId="{CBCE9ACE-5DB6-D440-A8BC-4B02173D3397}" dt="2025-03-04T22:19:30.896" v="6160" actId="20577"/>
          <ac:spMkLst>
            <pc:docMk/>
            <pc:sldMk cId="2501120998" sldId="366"/>
            <ac:spMk id="18" creationId="{C0B432C3-2546-946A-3CA9-E67D3049C754}"/>
          </ac:spMkLst>
        </pc:spChg>
        <pc:grpChg chg="mod">
          <ac:chgData name="Hyunbin Moon" userId="5f4d09ee5174deef" providerId="LiveId" clId="{CBCE9ACE-5DB6-D440-A8BC-4B02173D3397}" dt="2025-03-04T22:11:37.457" v="5990" actId="1076"/>
          <ac:grpSpMkLst>
            <pc:docMk/>
            <pc:sldMk cId="2501120998" sldId="366"/>
            <ac:grpSpMk id="19" creationId="{CACC78B3-4D0C-52C7-C1A7-AD18D641800E}"/>
          </ac:grpSpMkLst>
        </pc:grpChg>
        <pc:grpChg chg="mod">
          <ac:chgData name="Hyunbin Moon" userId="5f4d09ee5174deef" providerId="LiveId" clId="{CBCE9ACE-5DB6-D440-A8BC-4B02173D3397}" dt="2025-03-04T22:11:37.457" v="5990" actId="1076"/>
          <ac:grpSpMkLst>
            <pc:docMk/>
            <pc:sldMk cId="2501120998" sldId="366"/>
            <ac:grpSpMk id="20" creationId="{88C442D7-2408-AE90-2C7F-FC16EABD4C35}"/>
          </ac:grpSpMkLst>
        </pc:grpChg>
        <pc:grpChg chg="mod">
          <ac:chgData name="Hyunbin Moon" userId="5f4d09ee5174deef" providerId="LiveId" clId="{CBCE9ACE-5DB6-D440-A8BC-4B02173D3397}" dt="2025-03-04T22:11:37.457" v="5990" actId="1076"/>
          <ac:grpSpMkLst>
            <pc:docMk/>
            <pc:sldMk cId="2501120998" sldId="366"/>
            <ac:grpSpMk id="21" creationId="{4AE888F5-3794-41D8-82B5-CA542262CE14}"/>
          </ac:grpSpMkLst>
        </pc:grpChg>
        <pc:picChg chg="add mod">
          <ac:chgData name="Hyunbin Moon" userId="5f4d09ee5174deef" providerId="LiveId" clId="{CBCE9ACE-5DB6-D440-A8BC-4B02173D3397}" dt="2025-03-04T21:48:15.698" v="3948" actId="1076"/>
          <ac:picMkLst>
            <pc:docMk/>
            <pc:sldMk cId="2501120998" sldId="366"/>
            <ac:picMk id="10" creationId="{5660AF34-CA66-D544-6185-72D930FDBCC4}"/>
          </ac:picMkLst>
        </pc:picChg>
      </pc:sldChg>
      <pc:sldChg chg="addSp delSp modSp add mod modAnim">
        <pc:chgData name="Hyunbin Moon" userId="5f4d09ee5174deef" providerId="LiveId" clId="{CBCE9ACE-5DB6-D440-A8BC-4B02173D3397}" dt="2025-03-04T22:22:50.813" v="6169" actId="13926"/>
        <pc:sldMkLst>
          <pc:docMk/>
          <pc:sldMk cId="3675462470" sldId="367"/>
        </pc:sldMkLst>
        <pc:spChg chg="mod">
          <ac:chgData name="Hyunbin Moon" userId="5f4d09ee5174deef" providerId="LiveId" clId="{CBCE9ACE-5DB6-D440-A8BC-4B02173D3397}" dt="2025-03-04T22:22:50.813" v="6169" actId="13926"/>
          <ac:spMkLst>
            <pc:docMk/>
            <pc:sldMk cId="3675462470" sldId="367"/>
            <ac:spMk id="2" creationId="{1FBA44CF-B16F-954F-5B2F-FEF3CB465B7D}"/>
          </ac:spMkLst>
        </pc:spChg>
        <pc:spChg chg="add mod">
          <ac:chgData name="Hyunbin Moon" userId="5f4d09ee5174deef" providerId="LiveId" clId="{CBCE9ACE-5DB6-D440-A8BC-4B02173D3397}" dt="2025-03-04T22:19:45.349" v="6161" actId="1035"/>
          <ac:spMkLst>
            <pc:docMk/>
            <pc:sldMk cId="3675462470" sldId="367"/>
            <ac:spMk id="22" creationId="{5D5FAC3B-CC7D-75B8-2890-771165E9F09E}"/>
          </ac:spMkLst>
        </pc:spChg>
        <pc:spChg chg="add mod">
          <ac:chgData name="Hyunbin Moon" userId="5f4d09ee5174deef" providerId="LiveId" clId="{CBCE9ACE-5DB6-D440-A8BC-4B02173D3397}" dt="2025-03-04T22:04:46.544" v="5688"/>
          <ac:spMkLst>
            <pc:docMk/>
            <pc:sldMk cId="3675462470" sldId="367"/>
            <ac:spMk id="23" creationId="{51B8641E-2D9F-8245-0DF8-4915D496DEF8}"/>
          </ac:spMkLst>
        </pc:spChg>
        <pc:spChg chg="add mod">
          <ac:chgData name="Hyunbin Moon" userId="5f4d09ee5174deef" providerId="LiveId" clId="{CBCE9ACE-5DB6-D440-A8BC-4B02173D3397}" dt="2025-03-04T22:11:23.073" v="5989" actId="20577"/>
          <ac:spMkLst>
            <pc:docMk/>
            <pc:sldMk cId="3675462470" sldId="367"/>
            <ac:spMk id="24" creationId="{A1A99DAE-F84F-EF13-0306-8B5CD07247F9}"/>
          </ac:spMkLst>
        </pc:spChg>
        <pc:graphicFrameChg chg="add mod modGraphic">
          <ac:chgData name="Hyunbin Moon" userId="5f4d09ee5174deef" providerId="LiveId" clId="{CBCE9ACE-5DB6-D440-A8BC-4B02173D3397}" dt="2025-03-04T22:11:07.436" v="5913" actId="1076"/>
          <ac:graphicFrameMkLst>
            <pc:docMk/>
            <pc:sldMk cId="3675462470" sldId="367"/>
            <ac:graphicFrameMk id="13" creationId="{7E738935-AEEB-D859-55C3-9A0500555971}"/>
          </ac:graphicFrameMkLst>
        </pc:graphicFrameChg>
        <pc:picChg chg="add mod">
          <ac:chgData name="Hyunbin Moon" userId="5f4d09ee5174deef" providerId="LiveId" clId="{CBCE9ACE-5DB6-D440-A8BC-4B02173D3397}" dt="2025-03-04T21:58:28.515" v="5371"/>
          <ac:picMkLst>
            <pc:docMk/>
            <pc:sldMk cId="3675462470" sldId="367"/>
            <ac:picMk id="11" creationId="{4E815EDF-A13C-1D5D-B519-824CF8AC08E9}"/>
          </ac:picMkLst>
        </pc:picChg>
      </pc:sldChg>
      <pc:sldChg chg="addSp delSp modSp add mod">
        <pc:chgData name="Hyunbin Moon" userId="5f4d09ee5174deef" providerId="LiveId" clId="{CBCE9ACE-5DB6-D440-A8BC-4B02173D3397}" dt="2025-03-05T00:08:12.250" v="7460" actId="20577"/>
        <pc:sldMkLst>
          <pc:docMk/>
          <pc:sldMk cId="4279731326" sldId="368"/>
        </pc:sldMkLst>
        <pc:spChg chg="mod">
          <ac:chgData name="Hyunbin Moon" userId="5f4d09ee5174deef" providerId="LiveId" clId="{CBCE9ACE-5DB6-D440-A8BC-4B02173D3397}" dt="2025-03-05T00:06:17.174" v="7263" actId="13926"/>
          <ac:spMkLst>
            <pc:docMk/>
            <pc:sldMk cId="4279731326" sldId="368"/>
            <ac:spMk id="2" creationId="{B5201459-2A01-CAAB-3D35-1F93CF03F6E2}"/>
          </ac:spMkLst>
        </pc:spChg>
        <pc:spChg chg="add mod">
          <ac:chgData name="Hyunbin Moon" userId="5f4d09ee5174deef" providerId="LiveId" clId="{CBCE9ACE-5DB6-D440-A8BC-4B02173D3397}" dt="2025-03-05T00:06:22.538" v="7264" actId="207"/>
          <ac:spMkLst>
            <pc:docMk/>
            <pc:sldMk cId="4279731326" sldId="368"/>
            <ac:spMk id="10" creationId="{5E999407-EF61-D05C-0CD5-0FF44559A91F}"/>
          </ac:spMkLst>
        </pc:spChg>
        <pc:spChg chg="add mod">
          <ac:chgData name="Hyunbin Moon" userId="5f4d09ee5174deef" providerId="LiveId" clId="{CBCE9ACE-5DB6-D440-A8BC-4B02173D3397}" dt="2025-03-05T00:07:21.229" v="7320" actId="20577"/>
          <ac:spMkLst>
            <pc:docMk/>
            <pc:sldMk cId="4279731326" sldId="368"/>
            <ac:spMk id="14" creationId="{C2954479-C5D5-A474-F872-A3B34316B97F}"/>
          </ac:spMkLst>
        </pc:spChg>
      </pc:sldChg>
      <pc:sldChg chg="addSp delSp modSp new mod ord modAnim">
        <pc:chgData name="Hyunbin Moon" userId="5f4d09ee5174deef" providerId="LiveId" clId="{CBCE9ACE-5DB6-D440-A8BC-4B02173D3397}" dt="2025-03-04T23:02:56.601" v="6223" actId="20577"/>
        <pc:sldMkLst>
          <pc:docMk/>
          <pc:sldMk cId="2052345846" sldId="369"/>
        </pc:sldMkLst>
        <pc:spChg chg="add mod">
          <ac:chgData name="Hyunbin Moon" userId="5f4d09ee5174deef" providerId="LiveId" clId="{CBCE9ACE-5DB6-D440-A8BC-4B02173D3397}" dt="2025-03-04T23:01:08.160" v="6178"/>
          <ac:spMkLst>
            <pc:docMk/>
            <pc:sldMk cId="2052345846" sldId="369"/>
            <ac:spMk id="3" creationId="{468E2831-8697-A437-A50B-BA409BFBA45D}"/>
          </ac:spMkLst>
        </pc:spChg>
        <pc:spChg chg="add mod">
          <ac:chgData name="Hyunbin Moon" userId="5f4d09ee5174deef" providerId="LiveId" clId="{CBCE9ACE-5DB6-D440-A8BC-4B02173D3397}" dt="2025-03-04T23:01:08.160" v="6178"/>
          <ac:spMkLst>
            <pc:docMk/>
            <pc:sldMk cId="2052345846" sldId="369"/>
            <ac:spMk id="4" creationId="{BB467A51-E3BA-AFC3-7533-F87CA2F6F865}"/>
          </ac:spMkLst>
        </pc:spChg>
        <pc:spChg chg="add mod">
          <ac:chgData name="Hyunbin Moon" userId="5f4d09ee5174deef" providerId="LiveId" clId="{CBCE9ACE-5DB6-D440-A8BC-4B02173D3397}" dt="2025-03-04T23:01:08.160" v="6178"/>
          <ac:spMkLst>
            <pc:docMk/>
            <pc:sldMk cId="2052345846" sldId="369"/>
            <ac:spMk id="5" creationId="{EC0D8AD3-AAA4-61A5-508C-7B8799957E82}"/>
          </ac:spMkLst>
        </pc:spChg>
        <pc:spChg chg="add mod">
          <ac:chgData name="Hyunbin Moon" userId="5f4d09ee5174deef" providerId="LiveId" clId="{CBCE9ACE-5DB6-D440-A8BC-4B02173D3397}" dt="2025-03-04T23:01:08.160" v="6178"/>
          <ac:spMkLst>
            <pc:docMk/>
            <pc:sldMk cId="2052345846" sldId="369"/>
            <ac:spMk id="6" creationId="{8B661F42-10D0-AD84-ECD9-96E79D4E67E8}"/>
          </ac:spMkLst>
        </pc:spChg>
        <pc:spChg chg="add mod">
          <ac:chgData name="Hyunbin Moon" userId="5f4d09ee5174deef" providerId="LiveId" clId="{CBCE9ACE-5DB6-D440-A8BC-4B02173D3397}" dt="2025-03-04T23:02:56.601" v="6223" actId="20577"/>
          <ac:spMkLst>
            <pc:docMk/>
            <pc:sldMk cId="2052345846" sldId="369"/>
            <ac:spMk id="7" creationId="{23B402E0-6CA1-D878-9F07-E86792EB1D31}"/>
          </ac:spMkLst>
        </pc:spChg>
        <pc:spChg chg="add mod">
          <ac:chgData name="Hyunbin Moon" userId="5f4d09ee5174deef" providerId="LiveId" clId="{CBCE9ACE-5DB6-D440-A8BC-4B02173D3397}" dt="2025-03-04T23:01:08.160" v="6178"/>
          <ac:spMkLst>
            <pc:docMk/>
            <pc:sldMk cId="2052345846" sldId="369"/>
            <ac:spMk id="8" creationId="{FE4DFDB2-CD29-6117-9F7D-D765E80AF3F6}"/>
          </ac:spMkLst>
        </pc:spChg>
        <pc:spChg chg="add mod">
          <ac:chgData name="Hyunbin Moon" userId="5f4d09ee5174deef" providerId="LiveId" clId="{CBCE9ACE-5DB6-D440-A8BC-4B02173D3397}" dt="2025-03-04T23:01:08.160" v="6178"/>
          <ac:spMkLst>
            <pc:docMk/>
            <pc:sldMk cId="2052345846" sldId="369"/>
            <ac:spMk id="9" creationId="{A607FA45-73C3-6960-72C5-4C7300E762E4}"/>
          </ac:spMkLst>
        </pc:spChg>
        <pc:spChg chg="add mod">
          <ac:chgData name="Hyunbin Moon" userId="5f4d09ee5174deef" providerId="LiveId" clId="{CBCE9ACE-5DB6-D440-A8BC-4B02173D3397}" dt="2025-03-04T23:01:08.160" v="6178"/>
          <ac:spMkLst>
            <pc:docMk/>
            <pc:sldMk cId="2052345846" sldId="369"/>
            <ac:spMk id="10" creationId="{6DDD642F-5D20-6CAD-6136-37D082E8392F}"/>
          </ac:spMkLst>
        </pc:spChg>
        <pc:cxnChg chg="add mod">
          <ac:chgData name="Hyunbin Moon" userId="5f4d09ee5174deef" providerId="LiveId" clId="{CBCE9ACE-5DB6-D440-A8BC-4B02173D3397}" dt="2025-03-04T23:01:08.160" v="6178"/>
          <ac:cxnSpMkLst>
            <pc:docMk/>
            <pc:sldMk cId="2052345846" sldId="369"/>
            <ac:cxnSpMk id="12" creationId="{86E68B3D-F10F-51CF-C4C1-4BB73D80DCFF}"/>
          </ac:cxnSpMkLst>
        </pc:cxnChg>
        <pc:cxnChg chg="add mod">
          <ac:chgData name="Hyunbin Moon" userId="5f4d09ee5174deef" providerId="LiveId" clId="{CBCE9ACE-5DB6-D440-A8BC-4B02173D3397}" dt="2025-03-04T23:01:08.160" v="6178"/>
          <ac:cxnSpMkLst>
            <pc:docMk/>
            <pc:sldMk cId="2052345846" sldId="369"/>
            <ac:cxnSpMk id="13" creationId="{D2E2A8C8-6DDD-05B2-DF1E-815ABFE429EF}"/>
          </ac:cxnSpMkLst>
        </pc:cxnChg>
      </pc:sldChg>
      <pc:sldChg chg="addSp delSp modSp add mod">
        <pc:chgData name="Hyunbin Moon" userId="5f4d09ee5174deef" providerId="LiveId" clId="{CBCE9ACE-5DB6-D440-A8BC-4B02173D3397}" dt="2025-03-04T23:59:46.507" v="7151" actId="571"/>
        <pc:sldMkLst>
          <pc:docMk/>
          <pc:sldMk cId="113561756" sldId="370"/>
        </pc:sldMkLst>
        <pc:spChg chg="add mod">
          <ac:chgData name="Hyunbin Moon" userId="5f4d09ee5174deef" providerId="LiveId" clId="{CBCE9ACE-5DB6-D440-A8BC-4B02173D3397}" dt="2025-03-04T23:43:10.870" v="6493" actId="20577"/>
          <ac:spMkLst>
            <pc:docMk/>
            <pc:sldMk cId="113561756" sldId="370"/>
            <ac:spMk id="9" creationId="{3D22B72D-0EFC-9C53-0241-4C066596A7CA}"/>
          </ac:spMkLst>
        </pc:spChg>
        <pc:spChg chg="add mod">
          <ac:chgData name="Hyunbin Moon" userId="5f4d09ee5174deef" providerId="LiveId" clId="{CBCE9ACE-5DB6-D440-A8BC-4B02173D3397}" dt="2025-03-04T23:43:15.956" v="6494" actId="207"/>
          <ac:spMkLst>
            <pc:docMk/>
            <pc:sldMk cId="113561756" sldId="370"/>
            <ac:spMk id="10" creationId="{9539CD94-FE8D-C4D2-34CD-316B200FB1EB}"/>
          </ac:spMkLst>
        </pc:spChg>
        <pc:spChg chg="add mod">
          <ac:chgData name="Hyunbin Moon" userId="5f4d09ee5174deef" providerId="LiveId" clId="{CBCE9ACE-5DB6-D440-A8BC-4B02173D3397}" dt="2025-03-04T23:57:27.435" v="7041" actId="207"/>
          <ac:spMkLst>
            <pc:docMk/>
            <pc:sldMk cId="113561756" sldId="370"/>
            <ac:spMk id="11" creationId="{109518EF-6884-1319-11C6-69E88D302790}"/>
          </ac:spMkLst>
        </pc:spChg>
        <pc:spChg chg="add mod">
          <ac:chgData name="Hyunbin Moon" userId="5f4d09ee5174deef" providerId="LiveId" clId="{CBCE9ACE-5DB6-D440-A8BC-4B02173D3397}" dt="2025-03-04T23:57:39.413" v="7056" actId="20577"/>
          <ac:spMkLst>
            <pc:docMk/>
            <pc:sldMk cId="113561756" sldId="370"/>
            <ac:spMk id="15" creationId="{77594185-69E7-A44E-042A-4D9A63996771}"/>
          </ac:spMkLst>
        </pc:spChg>
        <pc:spChg chg="add mod">
          <ac:chgData name="Hyunbin Moon" userId="5f4d09ee5174deef" providerId="LiveId" clId="{CBCE9ACE-5DB6-D440-A8BC-4B02173D3397}" dt="2025-03-04T23:57:52.696" v="7087" actId="20577"/>
          <ac:spMkLst>
            <pc:docMk/>
            <pc:sldMk cId="113561756" sldId="370"/>
            <ac:spMk id="17" creationId="{F845445B-4BBF-9FCD-4DD9-D3F74D58730E}"/>
          </ac:spMkLst>
        </pc:spChg>
        <pc:spChg chg="add mod">
          <ac:chgData name="Hyunbin Moon" userId="5f4d09ee5174deef" providerId="LiveId" clId="{CBCE9ACE-5DB6-D440-A8BC-4B02173D3397}" dt="2025-03-04T23:51:12.909" v="6910" actId="14100"/>
          <ac:spMkLst>
            <pc:docMk/>
            <pc:sldMk cId="113561756" sldId="370"/>
            <ac:spMk id="19" creationId="{5BD8212E-6EFB-427A-9339-F455493D5757}"/>
          </ac:spMkLst>
        </pc:spChg>
        <pc:spChg chg="add mod">
          <ac:chgData name="Hyunbin Moon" userId="5f4d09ee5174deef" providerId="LiveId" clId="{CBCE9ACE-5DB6-D440-A8BC-4B02173D3397}" dt="2025-03-04T23:51:19.466" v="6912" actId="1076"/>
          <ac:spMkLst>
            <pc:docMk/>
            <pc:sldMk cId="113561756" sldId="370"/>
            <ac:spMk id="25" creationId="{9CAEBB1B-7C48-D89A-B738-C914B875B3B4}"/>
          </ac:spMkLst>
        </pc:spChg>
        <pc:spChg chg="add mod">
          <ac:chgData name="Hyunbin Moon" userId="5f4d09ee5174deef" providerId="LiveId" clId="{CBCE9ACE-5DB6-D440-A8BC-4B02173D3397}" dt="2025-03-04T23:54:15.368" v="6984" actId="1076"/>
          <ac:spMkLst>
            <pc:docMk/>
            <pc:sldMk cId="113561756" sldId="370"/>
            <ac:spMk id="26" creationId="{C452A312-97CC-CE25-E403-234EC0752446}"/>
          </ac:spMkLst>
        </pc:spChg>
        <pc:spChg chg="add mod">
          <ac:chgData name="Hyunbin Moon" userId="5f4d09ee5174deef" providerId="LiveId" clId="{CBCE9ACE-5DB6-D440-A8BC-4B02173D3397}" dt="2025-03-04T23:54:15.368" v="6984" actId="1076"/>
          <ac:spMkLst>
            <pc:docMk/>
            <pc:sldMk cId="113561756" sldId="370"/>
            <ac:spMk id="27" creationId="{019DD9FA-BC3E-5F47-CEFB-66DEB6EE077E}"/>
          </ac:spMkLst>
        </pc:spChg>
        <pc:spChg chg="add mod">
          <ac:chgData name="Hyunbin Moon" userId="5f4d09ee5174deef" providerId="LiveId" clId="{CBCE9ACE-5DB6-D440-A8BC-4B02173D3397}" dt="2025-03-04T23:58:37.958" v="7106" actId="404"/>
          <ac:spMkLst>
            <pc:docMk/>
            <pc:sldMk cId="113561756" sldId="370"/>
            <ac:spMk id="30" creationId="{E9591AE6-06B7-B90D-49FC-578497726627}"/>
          </ac:spMkLst>
        </pc:spChg>
        <pc:spChg chg="add mod">
          <ac:chgData name="Hyunbin Moon" userId="5f4d09ee5174deef" providerId="LiveId" clId="{CBCE9ACE-5DB6-D440-A8BC-4B02173D3397}" dt="2025-03-04T23:55:58.500" v="7018" actId="14100"/>
          <ac:spMkLst>
            <pc:docMk/>
            <pc:sldMk cId="113561756" sldId="370"/>
            <ac:spMk id="38" creationId="{DDF61136-1864-CCD6-A80E-D955EF88E864}"/>
          </ac:spMkLst>
        </pc:spChg>
        <pc:spChg chg="add mod">
          <ac:chgData name="Hyunbin Moon" userId="5f4d09ee5174deef" providerId="LiveId" clId="{CBCE9ACE-5DB6-D440-A8BC-4B02173D3397}" dt="2025-03-04T23:56:02.526" v="7019" actId="571"/>
          <ac:spMkLst>
            <pc:docMk/>
            <pc:sldMk cId="113561756" sldId="370"/>
            <ac:spMk id="39" creationId="{E450BD1D-A557-28DD-D79F-CC12BC7C5ABE}"/>
          </ac:spMkLst>
        </pc:spChg>
        <pc:spChg chg="add mod">
          <ac:chgData name="Hyunbin Moon" userId="5f4d09ee5174deef" providerId="LiveId" clId="{CBCE9ACE-5DB6-D440-A8BC-4B02173D3397}" dt="2025-03-04T23:56:15.893" v="7034" actId="20577"/>
          <ac:spMkLst>
            <pc:docMk/>
            <pc:sldMk cId="113561756" sldId="370"/>
            <ac:spMk id="40" creationId="{07917926-0D4A-9EE5-6831-D00724DD8D90}"/>
          </ac:spMkLst>
        </pc:spChg>
        <pc:picChg chg="add mod">
          <ac:chgData name="Hyunbin Moon" userId="5f4d09ee5174deef" providerId="LiveId" clId="{CBCE9ACE-5DB6-D440-A8BC-4B02173D3397}" dt="2025-03-04T23:50:32.934" v="6882" actId="1076"/>
          <ac:picMkLst>
            <pc:docMk/>
            <pc:sldMk cId="113561756" sldId="370"/>
            <ac:picMk id="12" creationId="{DAE22CE0-CD6C-EB72-FEBE-1D84291329B9}"/>
          </ac:picMkLst>
        </pc:picChg>
        <pc:picChg chg="add mod">
          <ac:chgData name="Hyunbin Moon" userId="5f4d09ee5174deef" providerId="LiveId" clId="{CBCE9ACE-5DB6-D440-A8BC-4B02173D3397}" dt="2025-03-04T23:58:19.030" v="7089" actId="1076"/>
          <ac:picMkLst>
            <pc:docMk/>
            <pc:sldMk cId="113561756" sldId="370"/>
            <ac:picMk id="13" creationId="{E9085388-F1CF-BB80-D651-D1FC61B9E566}"/>
          </ac:picMkLst>
        </pc:picChg>
        <pc:picChg chg="add mod">
          <ac:chgData name="Hyunbin Moon" userId="5f4d09ee5174deef" providerId="LiveId" clId="{CBCE9ACE-5DB6-D440-A8BC-4B02173D3397}" dt="2025-03-04T23:50:32.934" v="6882" actId="1076"/>
          <ac:picMkLst>
            <pc:docMk/>
            <pc:sldMk cId="113561756" sldId="370"/>
            <ac:picMk id="14" creationId="{7A848600-FD1D-EC07-ACAD-FBF1D54F7780}"/>
          </ac:picMkLst>
        </pc:picChg>
      </pc:sldChg>
      <pc:sldChg chg="addSp modSp add mod">
        <pc:chgData name="Hyunbin Moon" userId="5f4d09ee5174deef" providerId="LiveId" clId="{CBCE9ACE-5DB6-D440-A8BC-4B02173D3397}" dt="2025-03-05T00:01:18.351" v="7220" actId="13926"/>
        <pc:sldMkLst>
          <pc:docMk/>
          <pc:sldMk cId="413207872" sldId="371"/>
        </pc:sldMkLst>
        <pc:spChg chg="mod">
          <ac:chgData name="Hyunbin Moon" userId="5f4d09ee5174deef" providerId="LiveId" clId="{CBCE9ACE-5DB6-D440-A8BC-4B02173D3397}" dt="2025-03-05T00:01:16.019" v="7219" actId="13926"/>
          <ac:spMkLst>
            <pc:docMk/>
            <pc:sldMk cId="413207872" sldId="371"/>
            <ac:spMk id="2" creationId="{2B2A1380-7BAE-B00E-D552-67076B5993C2}"/>
          </ac:spMkLst>
        </pc:spChg>
        <pc:spChg chg="mod">
          <ac:chgData name="Hyunbin Moon" userId="5f4d09ee5174deef" providerId="LiveId" clId="{CBCE9ACE-5DB6-D440-A8BC-4B02173D3397}" dt="2025-03-05T00:01:18.351" v="7220" actId="13926"/>
          <ac:spMkLst>
            <pc:docMk/>
            <pc:sldMk cId="413207872" sldId="371"/>
            <ac:spMk id="11" creationId="{AB651242-9201-B4A8-DB4D-C6CC7BEF79CB}"/>
          </ac:spMkLst>
        </pc:spChg>
        <pc:spChg chg="add mod">
          <ac:chgData name="Hyunbin Moon" userId="5f4d09ee5174deef" providerId="LiveId" clId="{CBCE9ACE-5DB6-D440-A8BC-4B02173D3397}" dt="2025-03-04T23:48:36.728" v="6803" actId="1076"/>
          <ac:spMkLst>
            <pc:docMk/>
            <pc:sldMk cId="413207872" sldId="371"/>
            <ac:spMk id="15" creationId="{11B58A30-0AC6-ABBC-33AE-1591891A149C}"/>
          </ac:spMkLst>
        </pc:spChg>
        <pc:spChg chg="add mod">
          <ac:chgData name="Hyunbin Moon" userId="5f4d09ee5174deef" providerId="LiveId" clId="{CBCE9ACE-5DB6-D440-A8BC-4B02173D3397}" dt="2025-03-04T23:48:44.496" v="6805" actId="207"/>
          <ac:spMkLst>
            <pc:docMk/>
            <pc:sldMk cId="413207872" sldId="371"/>
            <ac:spMk id="16" creationId="{0596DAFF-EA0D-B640-C430-B6FEAAFDBA82}"/>
          </ac:spMkLst>
        </pc:spChg>
      </pc:sldChg>
    </pc:docChg>
  </pc:docChgLst>
  <pc:docChgLst>
    <pc:chgData name="Hyunbin Moon" userId="5f4d09ee5174deef" providerId="LiveId" clId="{F34093F8-F3B9-3844-BC86-C0D624F1C2AF}"/>
    <pc:docChg chg="undo custSel modSld">
      <pc:chgData name="Hyunbin Moon" userId="5f4d09ee5174deef" providerId="LiveId" clId="{F34093F8-F3B9-3844-BC86-C0D624F1C2AF}" dt="2025-03-22T11:48:33.349" v="18" actId="20577"/>
      <pc:docMkLst>
        <pc:docMk/>
      </pc:docMkLst>
      <pc:sldChg chg="modSp mod">
        <pc:chgData name="Hyunbin Moon" userId="5f4d09ee5174deef" providerId="LiveId" clId="{F34093F8-F3B9-3844-BC86-C0D624F1C2AF}" dt="2025-03-22T11:48:33.349" v="18" actId="20577"/>
        <pc:sldMkLst>
          <pc:docMk/>
          <pc:sldMk cId="3749257734" sldId="373"/>
        </pc:sldMkLst>
        <pc:graphicFrameChg chg="mod modGraphic">
          <ac:chgData name="Hyunbin Moon" userId="5f4d09ee5174deef" providerId="LiveId" clId="{F34093F8-F3B9-3844-BC86-C0D624F1C2AF}" dt="2025-03-22T11:48:33.349" v="18" actId="20577"/>
          <ac:graphicFrameMkLst>
            <pc:docMk/>
            <pc:sldMk cId="3749257734" sldId="373"/>
            <ac:graphicFrameMk id="22" creationId="{EA093CCA-7966-74C6-63EE-087CE9E45A9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4"/>
            <c:spPr>
              <a:solidFill>
                <a:srgbClr val="0B5A8B"/>
              </a:solidFill>
              <a:ln w="19050">
                <a:noFill/>
              </a:ln>
              <a:effectLst>
                <a:outerShdw blurRad="50800" dist="38100" dir="2700000" sx="102000" sy="102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95-E048-AFC7-5940E04BEC10}"/>
              </c:ext>
            </c:extLst>
          </c:dPt>
          <c:dPt>
            <c:idx val="1"/>
            <c:bubble3D val="0"/>
            <c:spPr>
              <a:solidFill>
                <a:srgbClr val="0C8EA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95-E048-AFC7-5940E04BEC10}"/>
              </c:ext>
            </c:extLst>
          </c:dPt>
          <c:dPt>
            <c:idx val="2"/>
            <c:bubble3D val="0"/>
            <c:spPr>
              <a:solidFill>
                <a:srgbClr val="14B4C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795-E048-AFC7-5940E04BEC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795-E048-AFC7-5940E04BEC1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2000" baseline="0" dirty="0">
                        <a:solidFill>
                          <a:schemeClr val="bg1"/>
                        </a:solidFill>
                        <a:latin typeface="Noto Sans KR Medium" panose="020B0200000000000000" pitchFamily="34" charset="-128"/>
                        <a:ea typeface="Noto Sans KR SemiBold" panose="020B0200000000000000" pitchFamily="34" charset="-128"/>
                      </a:rPr>
                      <a:t>Senior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0"/>
              <c:showSerName val="1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795-E048-AFC7-5940E04BEC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Senior</c:v>
                </c:pt>
                <c:pt idx="1">
                  <c:v>Mezzanine</c:v>
                </c:pt>
                <c:pt idx="2">
                  <c:v>Equity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30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95-E048-AFC7-5940E04BE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0B5A8B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FF2-B44B-858A-EB6F7E4BC65D}"/>
              </c:ext>
            </c:extLst>
          </c:dPt>
          <c:dPt>
            <c:idx val="1"/>
            <c:bubble3D val="0"/>
            <c:explosion val="4"/>
            <c:spPr>
              <a:solidFill>
                <a:srgbClr val="0C8EAF"/>
              </a:solidFill>
              <a:ln w="19050">
                <a:noFill/>
              </a:ln>
              <a:effectLst>
                <a:outerShdw blurRad="50800" dist="38100" dir="8100000" sx="102000" sy="102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FF2-B44B-858A-EB6F7E4BC65D}"/>
              </c:ext>
            </c:extLst>
          </c:dPt>
          <c:dPt>
            <c:idx val="2"/>
            <c:bubble3D val="0"/>
            <c:spPr>
              <a:solidFill>
                <a:srgbClr val="14B4CF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FF2-B44B-858A-EB6F7E4BC6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FF2-B44B-858A-EB6F7E4BC65D}"/>
              </c:ext>
            </c:extLst>
          </c:dPt>
          <c:dLbls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2000" b="1" i="0" dirty="0">
                        <a:solidFill>
                          <a:schemeClr val="bg1"/>
                        </a:solidFill>
                        <a:latin typeface="Noto Sans KR SemiBold" panose="020B0200000000000000" pitchFamily="34" charset="-128"/>
                        <a:ea typeface="Noto Sans KR SemiBold" panose="020B0200000000000000" pitchFamily="34" charset="-128"/>
                      </a:rPr>
                      <a:t>Mezzanine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FF2-B44B-858A-EB6F7E4BC6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Senior</c:v>
                </c:pt>
                <c:pt idx="1">
                  <c:v>Mezzanine</c:v>
                </c:pt>
                <c:pt idx="2">
                  <c:v>Equity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30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FF2-B44B-858A-EB6F7E4BC6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0B5A8B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B8-6141-8A8E-81EF7BC12F3E}"/>
              </c:ext>
            </c:extLst>
          </c:dPt>
          <c:dPt>
            <c:idx val="1"/>
            <c:bubble3D val="0"/>
            <c:spPr>
              <a:solidFill>
                <a:srgbClr val="0C8EAF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B8-6141-8A8E-81EF7BC12F3E}"/>
              </c:ext>
            </c:extLst>
          </c:dPt>
          <c:dPt>
            <c:idx val="2"/>
            <c:bubble3D val="0"/>
            <c:explosion val="6"/>
            <c:spPr>
              <a:solidFill>
                <a:srgbClr val="14B4CF"/>
              </a:solidFill>
              <a:ln w="19050">
                <a:noFill/>
              </a:ln>
              <a:effectLst>
                <a:outerShdw blurRad="50800" dist="38100" dir="13500000" sx="102000" sy="102000" algn="b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3B8-6141-8A8E-81EF7BC12F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3B8-6141-8A8E-81EF7BC12F3E}"/>
              </c:ext>
            </c:extLst>
          </c:dPt>
          <c:dLbls>
            <c:dLbl>
              <c:idx val="2"/>
              <c:layout>
                <c:manualLayout>
                  <c:x val="0.10388877952755905"/>
                  <c:y val="9.62142534317019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2000" baseline="0" dirty="0">
                        <a:latin typeface="Noto Sans KR SemiBold" panose="020B0200000000000000" pitchFamily="34" charset="-128"/>
                      </a:rPr>
                      <a:t>Equity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3B8-6141-8A8E-81EF7BC12F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Senior</c:v>
                </c:pt>
                <c:pt idx="1">
                  <c:v>Mezzanine</c:v>
                </c:pt>
                <c:pt idx="2">
                  <c:v>Equity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30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3B8-6141-8A8E-81EF7BC12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66DA87E-DE1E-1CE9-AC74-1A1427CE4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586A1E-5CB1-A397-B1E2-871E7FD370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DE5C1-81FC-6545-A8D6-B483F93DA154}" type="datetimeFigureOut">
              <a:rPr kumimoji="1" lang="ko-KR" altLang="en-US" smtClean="0"/>
              <a:t>2025. 3. 22.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8A177C-BE1D-9F89-13DE-FAD6AA0E5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D563BD-AE08-AA16-D691-556E450954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737B7-D5F7-394A-8CBD-5A2499694A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7278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7172E-534E-B347-A2A6-AADE11700BBA}" type="datetimeFigureOut">
              <a:rPr lang="en-KR" smtClean="0"/>
              <a:t>3/22/25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EC8E3-0A77-9842-959A-800CA8314E5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125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23492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54CBE-4E52-978F-6722-BA3B790E0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8F4B18-9996-6024-93D2-6B58BBFA1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AA782-7215-A29D-AAB7-736DDF3DD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1F16-68CC-3C22-DC30-737CB2030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41056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기대수익률 수식 뒤에 흰색 박스 넣기</a:t>
            </a:r>
            <a:endParaRPr kumimoji="1" lang="en-US" altLang="ko-KR" dirty="0"/>
          </a:p>
          <a:p>
            <a:r>
              <a:rPr kumimoji="1" lang="ko-KR" altLang="en-US" dirty="0"/>
              <a:t>빨간 색 선 빼기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끗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7364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D7FCD-012C-0C93-4B28-1D07E6DF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B7E425-0B81-4FBE-D13E-77B9F9211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605277-A18E-5996-F808-AD53B95EB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수식 뒤에 흰색 박스 넣기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끗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759344-A25D-3A41-1FAA-DDD1ADB3B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8300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BD92-426A-5995-8B40-1B523BC6B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0A1FC7-61D1-C14A-37C4-A619B78B7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918283-0C4B-9A32-B25B-DA54DABF0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4D9C15-E8C5-07F5-F80D-F105542DD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03135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D1D9D-070E-4BAD-3D41-C9E46D45C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458456-E04D-BA4E-026D-346B29A03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EDB610-66A8-1B28-87C4-896EC506E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9BF71D-BFA0-C908-6A4C-7F9D45247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983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‘</a:t>
            </a:r>
            <a:r>
              <a:rPr lang="ko-KR" altLang="en-US"/>
              <a:t>데이터 </a:t>
            </a:r>
            <a:r>
              <a:rPr lang="ko-KR" altLang="en-US" dirty="0"/>
              <a:t>생성 시점 구분</a:t>
            </a:r>
            <a:r>
              <a:rPr lang="en-US" altLang="ko-KR" dirty="0"/>
              <a:t>’</a:t>
            </a:r>
            <a:r>
              <a:rPr lang="ko-KR" altLang="en-US" dirty="0" err="1"/>
              <a:t>에넣기</a:t>
            </a:r>
            <a:r>
              <a:rPr lang="en-US" altLang="ko-KR" dirty="0"/>
              <a:t>!</a:t>
            </a:r>
          </a:p>
          <a:p>
            <a:r>
              <a:rPr lang="en-KR" dirty="0"/>
              <a:t>최대한</a:t>
            </a:r>
            <a:r>
              <a:rPr lang="ko-KR" altLang="en-US" dirty="0"/>
              <a:t> 한 슬라이드로</a:t>
            </a:r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4149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대출</a:t>
            </a:r>
            <a:r>
              <a:rPr lang="ko-KR" altLang="en-US" dirty="0"/>
              <a:t> 이후에 나오는 데이터 제거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9665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9919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7244-F9E3-9780-F0C0-F6A946B76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BA3502-A0A3-B6AF-9709-612F6358F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FEB161-2E9E-D7BE-F0B5-CE8508EBE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나중에 정민이가 이 부분을 수정하면 바꿀 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E82165-B36E-C6DF-3310-7C6520236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4148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5856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8132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2D3"/>
                </a:solidFill>
                <a:effectLst/>
                <a:latin typeface="NotoSansKR" panose="020B0200000000000000" pitchFamily="34" charset="-128"/>
                <a:ea typeface="NotoSansKR" panose="020B0200000000000000" pitchFamily="34" charset="-128"/>
              </a:rPr>
              <a:t>statistical significance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 panose="020B0200000000000000" pitchFamily="34" charset="-128"/>
                <a:ea typeface="NotoSansKR" panose="020B0200000000000000" pitchFamily="34" charset="-128"/>
              </a:rPr>
              <a:t>는 </a:t>
            </a:r>
            <a:r>
              <a:rPr lang="en-US" b="0" i="0" dirty="0">
                <a:solidFill>
                  <a:srgbClr val="D1D2D3"/>
                </a:solidFill>
                <a:effectLst/>
                <a:latin typeface="NotoSansKR" panose="020B0200000000000000" pitchFamily="34" charset="-128"/>
                <a:ea typeface="NotoSansKR" panose="020B0200000000000000" pitchFamily="34" charset="-128"/>
              </a:rPr>
              <a:t>economic significance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85911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일단냅둘게</a:t>
            </a:r>
            <a:r>
              <a:rPr kumimoji="1" lang="en-US" altLang="ko-KR" dirty="0"/>
              <a:t>!!!!!!!!!!!!!1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9077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12361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3A1CD-9C16-5B99-8927-683386CA9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C6746-67B2-24F1-AAA3-F43D586DA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7BCD62-6705-B859-1401-EA77CF999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금융기관이 대출을 통해 벌어들이는 순이자 수익을 총 대출자산으로 나눈 값으로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대출의 수익성과 운영 효율성을 평가하는 핵심 지표</a:t>
            </a:r>
            <a:endParaRPr kumimoji="1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endParaRPr kumimoji="1"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r>
              <a:rPr lang="ko-KR" altLang="en-US" dirty="0"/>
              <a:t>수익성 평가 </a:t>
            </a:r>
            <a:r>
              <a:rPr lang="en-US" altLang="ko-KR" dirty="0"/>
              <a:t>–</a:t>
            </a:r>
            <a:r>
              <a:rPr lang="ko-KR" altLang="en-US" dirty="0"/>
              <a:t> 금융기관이 대출을 통해 얼마나 효과적으로 이익 창출이 가능한지 파악</a:t>
            </a:r>
            <a:endParaRPr lang="en-US" altLang="ko-KR" dirty="0"/>
          </a:p>
          <a:p>
            <a:r>
              <a:rPr lang="ko-KR" altLang="en-US" dirty="0"/>
              <a:t>운영 효율성 분석 </a:t>
            </a:r>
            <a:r>
              <a:rPr lang="en-US" altLang="ko-KR" dirty="0"/>
              <a:t>–</a:t>
            </a:r>
            <a:r>
              <a:rPr lang="ko-KR" altLang="en-US" dirty="0"/>
              <a:t> 대출 자산 대비 이자 비용이 얼마나  효율적으로 관리되고 있는지 확인 가능</a:t>
            </a:r>
            <a:endParaRPr lang="en-US" altLang="ko-KR" dirty="0"/>
          </a:p>
          <a:p>
            <a:r>
              <a:rPr lang="ko-KR" altLang="en-US" dirty="0"/>
              <a:t>리스크 관리 수준 점검 </a:t>
            </a:r>
            <a:r>
              <a:rPr lang="en-US" altLang="ko-KR" dirty="0"/>
              <a:t>–</a:t>
            </a:r>
            <a:r>
              <a:rPr lang="ko-KR" altLang="en-US" dirty="0"/>
              <a:t> 부실 비용이 </a:t>
            </a:r>
            <a:r>
              <a:rPr lang="en-US" altLang="ko-KR" dirty="0"/>
              <a:t>NIM</a:t>
            </a:r>
            <a:r>
              <a:rPr lang="ko-KR" altLang="en-US" dirty="0" err="1"/>
              <a:t>에</a:t>
            </a:r>
            <a:r>
              <a:rPr lang="ko-KR" altLang="en-US" dirty="0"/>
              <a:t> 미치는 영향을 분석하여 대출 포트폴리오의 </a:t>
            </a:r>
            <a:r>
              <a:rPr lang="ko-KR" altLang="en-US" dirty="0" err="1"/>
              <a:t>건정성</a:t>
            </a:r>
            <a:r>
              <a:rPr lang="ko-KR" altLang="en-US" dirty="0"/>
              <a:t> 평가</a:t>
            </a:r>
            <a:endParaRPr lang="en-US" altLang="ko-KR" dirty="0"/>
          </a:p>
          <a:p>
            <a:r>
              <a:rPr lang="ko-KR" altLang="en-US" dirty="0"/>
              <a:t>시장 및 </a:t>
            </a:r>
            <a:r>
              <a:rPr lang="en-US" altLang="ko-KR" dirty="0"/>
              <a:t>–</a:t>
            </a:r>
            <a:r>
              <a:rPr lang="ko-KR" altLang="en-US" dirty="0"/>
              <a:t> 금리 변동이 금융기관의 이익 구조에 미치는 영향을 확인하고</a:t>
            </a:r>
            <a:r>
              <a:rPr lang="en-US" altLang="ko-KR" dirty="0"/>
              <a:t>,</a:t>
            </a:r>
            <a:r>
              <a:rPr lang="ko-KR" altLang="en-US" dirty="0"/>
              <a:t> 이에 대한 대응 전략 수립 가능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18C48-C98E-BF4D-55E5-63978E41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4501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상품에서 가장 안정적인 자금 운용이 이루어지는 </a:t>
            </a:r>
            <a:r>
              <a:rPr kumimoji="1" lang="en-US" altLang="ko-KR" dirty="0"/>
              <a:t>Senior </a:t>
            </a:r>
            <a:r>
              <a:rPr kumimoji="1" lang="ko-KR" altLang="en-US" dirty="0" err="1"/>
              <a:t>트랜치입니다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Senior </a:t>
            </a:r>
            <a:r>
              <a:rPr kumimoji="1" lang="ko-KR" altLang="en-US" dirty="0" err="1"/>
              <a:t>트랜치는</a:t>
            </a:r>
            <a:r>
              <a:rPr kumimoji="1" lang="ko-KR" altLang="en-US" dirty="0"/>
              <a:t> 우선적으로 </a:t>
            </a:r>
            <a:r>
              <a:rPr kumimoji="1" lang="ko-KR" altLang="en-US" dirty="0" err="1"/>
              <a:t>상환받을</a:t>
            </a:r>
            <a:r>
              <a:rPr kumimoji="1" lang="ko-KR" altLang="en-US" dirty="0"/>
              <a:t> 수 있는 채권으로서 가장 낮은 위험을 가지며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투자자들에게 안정적인 현금 흐름을 제공할 수 있는 구조를 가집니다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이러한 특성으로 인해 금융 시장 내에서 가장 보수적인 투자 성향을 가진 기관 투자자들이 가장 선호하는 </a:t>
            </a:r>
            <a:r>
              <a:rPr kumimoji="1" lang="ko-KR" altLang="en-US" dirty="0" err="1"/>
              <a:t>트랜치이지만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안정성이 높은 만큼 상대적으로 낮은 수익률을 가집니다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시장 내 유동성과 수요를 반영하여 총 </a:t>
            </a:r>
            <a:r>
              <a:rPr kumimoji="1" lang="en-US" altLang="ko-KR" dirty="0"/>
              <a:t>55%</a:t>
            </a:r>
            <a:r>
              <a:rPr kumimoji="1" lang="ko-KR" altLang="en-US" dirty="0"/>
              <a:t> 비율로 배정하였으며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일반적인 </a:t>
            </a:r>
            <a:r>
              <a:rPr kumimoji="1" lang="ko-KR" altLang="en-US" dirty="0" err="1"/>
              <a:t>국고채</a:t>
            </a:r>
            <a:r>
              <a:rPr kumimoji="1" lang="ko-KR" altLang="en-US" dirty="0"/>
              <a:t> 금리에 추가적으로 투자자가 감수하는 위험에 대한 보상 개념인 위험 보상 프리미엄을 적용하는 방식으로 수익률을 산정하였습니다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Senior </a:t>
            </a:r>
            <a:r>
              <a:rPr kumimoji="1" lang="ko-KR" altLang="en-US" dirty="0" err="1"/>
              <a:t>트랜치는</a:t>
            </a:r>
            <a:r>
              <a:rPr kumimoji="1" lang="ko-KR" altLang="en-US" dirty="0"/>
              <a:t> 최대한의 안정성을 유지하면서도 일정 수준의 위험 보상 프리미엄을 제공하는 구조를 가지고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금융 시장에서 보수적인 투자 전략을 추구하는 투자자들에게 적합한 선택지가 될 수 있도록 설계하였습니다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1800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다음으로 </a:t>
            </a:r>
            <a:r>
              <a:rPr kumimoji="1" lang="en-US" altLang="ko-KR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senior </a:t>
            </a:r>
            <a:r>
              <a:rPr kumimoji="1" lang="ko-KR" altLang="en-US" b="0" i="0" dirty="0" err="1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트랜치보다</a:t>
            </a:r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높은 위험을 감수하는 대신</a:t>
            </a:r>
            <a:r>
              <a:rPr kumimoji="1" lang="en-US" altLang="ko-KR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더 높은 수익률을 기대할 수 있는 </a:t>
            </a:r>
            <a:r>
              <a:rPr kumimoji="1" lang="en-US" altLang="ko-KR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mezzanine </a:t>
            </a:r>
            <a:r>
              <a:rPr kumimoji="1" lang="ko-KR" altLang="en-US" b="0" i="0" dirty="0" err="1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트랜치에</a:t>
            </a:r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대해 </a:t>
            </a:r>
            <a:r>
              <a:rPr kumimoji="1" lang="ko-KR" altLang="en-US" b="0" i="0" dirty="0" err="1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설명드리겠습니다</a:t>
            </a:r>
            <a:r>
              <a:rPr kumimoji="1" lang="en-US" altLang="ko-KR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이 </a:t>
            </a:r>
            <a:r>
              <a:rPr kumimoji="1" lang="ko-KR" altLang="en-US" b="0" i="0" dirty="0" err="1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트랜치는</a:t>
            </a:r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일정 수준의 리스크를 감수하면서도 더 높은 수익을 기대할 수 있는 특성으로 인해 금융 시장에서는 위험을 어느 정도 감수할 수 있으면서도 수익성과 안정성 사이의 균형을 원하는 투자자들에게 적합한 선택지로 평가됩니다</a:t>
            </a:r>
            <a:r>
              <a:rPr kumimoji="1" lang="en-US" altLang="ko-KR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총 </a:t>
            </a:r>
            <a:r>
              <a:rPr kumimoji="1" lang="en-US" altLang="ko-KR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30%</a:t>
            </a:r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의 비율로 배정하였고</a:t>
            </a:r>
            <a:r>
              <a:rPr kumimoji="1" lang="en-US" altLang="ko-KR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수익률을 결정하는 과정에서는 채무 불이행 가능성이 있는 투자 자산에 대해 추가적으로 요구되는 </a:t>
            </a:r>
            <a:r>
              <a:rPr kumimoji="1" lang="ko-KR" altLang="en-US" b="0" i="0" dirty="0" err="1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보상률</a:t>
            </a:r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개념인 신용 리스크 프리미엄을 반영하였습니다</a:t>
            </a:r>
            <a:r>
              <a:rPr kumimoji="1" lang="en-US" altLang="ko-KR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endParaRPr kumimoji="1" lang="en-US" altLang="ko-KR" b="0" i="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따라서 </a:t>
            </a:r>
            <a:r>
              <a:rPr kumimoji="1" lang="en-US" altLang="ko-KR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mezzanine </a:t>
            </a:r>
            <a:r>
              <a:rPr kumimoji="1" lang="ko-KR" altLang="en-US" b="0" i="0" dirty="0" err="1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트랜치는</a:t>
            </a:r>
            <a:r>
              <a:rPr kumimoji="1" lang="ko-KR" altLang="en-US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수익성과 안정성 간의 적절한 균형을 찾고자 하는 투자자들에게 효과적인 투자 대안이 될 수 있도록 설계하였습니다</a:t>
            </a:r>
            <a:r>
              <a:rPr kumimoji="1" lang="en-US" altLang="ko-KR" b="0" i="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kumimoji="1" lang="ko-KR" altLang="en-US" b="0" i="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29814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가장 높은 수준의 리스크를 감수하는 대신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금융 시장에서 가장 높은 수익률을 기대할 수 있는 </a:t>
            </a:r>
            <a:r>
              <a:rPr kumimoji="1" lang="en-US" altLang="ko-KR" dirty="0"/>
              <a:t>equity </a:t>
            </a:r>
            <a:r>
              <a:rPr kumimoji="1" lang="ko-KR" altLang="en-US" dirty="0" err="1"/>
              <a:t>트랜치에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equity </a:t>
            </a:r>
            <a:r>
              <a:rPr kumimoji="1" lang="ko-KR" altLang="en-US" dirty="0" err="1"/>
              <a:t>트랜치는</a:t>
            </a:r>
            <a:r>
              <a:rPr kumimoji="1" lang="ko-KR" altLang="en-US" dirty="0"/>
              <a:t> 우선 상환권이 존재하지 않으며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시장 상황에 따라 가장 높은 손실을 감수할 수도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반대로 가장 큰 수익을 기대할 수도 있는 고위험</a:t>
            </a:r>
            <a:r>
              <a:rPr lang="en-US" altLang="ko-KR" dirty="0"/>
              <a:t>·</a:t>
            </a:r>
            <a:r>
              <a:rPr lang="ko-KR" altLang="en-US" dirty="0"/>
              <a:t>고수익 구조로 설계됩니다</a:t>
            </a:r>
            <a:r>
              <a:rPr lang="en-US" altLang="ko-KR" dirty="0"/>
              <a:t>.</a:t>
            </a:r>
            <a:r>
              <a:rPr lang="ko-KR" altLang="en-US" dirty="0"/>
              <a:t> 따라서 일반적인 금융 시장에서 가장 공격적인 투자 성향을 가진 투자자들에게 적합한 선택지라고 할 수 있습니다</a:t>
            </a:r>
            <a:r>
              <a:rPr lang="en-US" altLang="ko-KR" dirty="0"/>
              <a:t>.</a:t>
            </a:r>
          </a:p>
          <a:p>
            <a:r>
              <a:rPr kumimoji="1" lang="ko-KR" altLang="en-US" dirty="0"/>
              <a:t>그러나 지나치게 높은 비율을 차지할 경우 전체적인 투자 구조의 안정성이 저하될 가능성을 고려하여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15%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베정하였습니다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투자자들의 높은 기대 수익률을 충족시키기 위해 기본 이자율에 추가적인 성과 연동 수익을 적용하는 방식으로 수익률을 산정하였습니다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설계된 </a:t>
            </a:r>
            <a:r>
              <a:rPr kumimoji="1" lang="en-US" altLang="ko-KR" dirty="0"/>
              <a:t>equity </a:t>
            </a:r>
            <a:r>
              <a:rPr kumimoji="1" lang="ko-KR" altLang="en-US" dirty="0" err="1"/>
              <a:t>트랜치는</a:t>
            </a:r>
            <a:r>
              <a:rPr kumimoji="1" lang="ko-KR" altLang="en-US" dirty="0"/>
              <a:t> 기존의 유사 상품들과 비교했을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더 높은 기대 수익률을 제공하면서도 전체적인 구조 안정성을 유지할 수 있는 전략적인 투자 선택지가 될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7264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부도</a:t>
            </a:r>
            <a:r>
              <a:rPr lang="ko-KR" altLang="en-US" dirty="0"/>
              <a:t> 예측 </a:t>
            </a:r>
            <a:r>
              <a:rPr lang="en-US" altLang="ko-KR" dirty="0"/>
              <a:t>confusion matrix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55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6549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최종적으로</a:t>
            </a:r>
            <a:r>
              <a:rPr lang="ko-KR" altLang="en-US" dirty="0"/>
              <a:t> 나온  </a:t>
            </a:r>
            <a:r>
              <a:rPr lang="en-US" altLang="ko-KR" dirty="0" err="1"/>
              <a:t>sharpe</a:t>
            </a:r>
            <a:r>
              <a:rPr lang="en-US" altLang="ko-KR" dirty="0"/>
              <a:t> ratio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56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6358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473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7813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59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4709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7B97D-468D-A1BA-6B97-785129CB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EF172-A11E-9417-4A03-3CCAC1B33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9901C-65FA-216C-28B5-BBA1F95BC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1B38B-65D5-1EBF-5395-69DEAF2BA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60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5149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E8C23-8D44-1257-B7FD-FDC7B12E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A1B9B-5B4A-BD4A-1490-B8BB59DF0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15CAD-EBB5-6705-2F3B-636C9EF1D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EC03-50A5-0BC9-0C34-523F3E8E15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61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95724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061D1-6C1C-663E-590F-F2CF3EBC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7D6D-2C1E-5D0D-C1A0-C42CAA05E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3EDB6-9E42-21D7-2EB5-A10D2EA10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4430F-F24F-314B-ABB5-81D60FAAD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1341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CFD89-BAA0-72D8-7263-76F589F45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85EC0-7C8B-4270-CAF0-F249832FD5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96AFA-0BEE-0B50-D607-C255DE068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1C559-4614-45AC-97B7-4AC2C4B6B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165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F2CAD-E0F1-936D-E4BF-D8323D89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D0F0BF-49E7-CAEE-B08B-CA332ED05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D63E9-7BA5-C4BC-651F-D9B06DC9E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86C39-B4B7-BAB2-A0D9-AB4AA8EE9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5987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FD30-DCC0-2172-91DA-CEF56F026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8AE036-7D88-1C61-F201-AA7960C91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6DC0D-8330-FC1A-EB2A-A7943130D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AD207-47F4-1374-FBA7-E796C88E60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642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6D20A-2951-4D3F-2B02-F0F6FBE69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509F80-D2C7-A44F-F159-0D1A682FA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1197D-3188-87EE-DCBA-70F1DEB25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E0A7C-9DF1-553B-DCB8-E5C2B6E11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184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79774-16A9-941E-9D33-887AE08F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06E22-C017-95CD-3E3E-E803CD9D7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7D60B-921C-3277-D547-73AFB7FF6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DCBF-5669-5A2B-6F81-A8A14A7F7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C8E3-0A77-9842-959A-800CA8314E5E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2453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ED9B-51AC-ECCF-32DF-C2A4BC6EF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75D66-F940-5D4B-C156-D71671F64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7E3CA-1ECA-44B1-CB02-27EDB0B1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4D46-5919-7446-B246-2C75F1655E10}" type="datetime1">
              <a:rPr lang="en-US" smtClean="0"/>
              <a:t>3/22/25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11445-A5BE-8232-B047-549E0481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9B3BD-1FCD-E550-A0B5-99F71D1A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074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80070-9F32-EB51-5EC7-FD4C9006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7A08A-5B5E-F56C-D407-9471E707A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CC444-0731-DD97-F727-021FAB66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C6EC2-DA1A-3640-B98B-F0AFD037682C}" type="datetime1">
              <a:rPr lang="en-US" smtClean="0"/>
              <a:t>3/22/25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B753-8771-0B28-DC18-67084539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6F343-BB65-D7B0-A4DA-DCE79EE9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20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1AAFA9-AFC3-6670-DC76-9D9BC5359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93EEE-DA4B-BA35-0EEF-AE68CC39A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A6AA8-3B1C-C619-3C4A-20FD2DAB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0984F-EB76-E543-A8A0-1D254B58BC8B}" type="datetime1">
              <a:rPr lang="en-US" smtClean="0"/>
              <a:t>3/22/25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B7548-8EAB-4F00-22A0-46E56BA2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21C2F-F1CA-A92A-E36D-1675B729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045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7F3E-5431-2C1D-9A35-C248B254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FC26-434B-D5FF-3A21-69ED3BABB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185ED-2411-5186-5051-1CA22ACC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4030-667D-DC44-ABE9-7E14853CB5F1}" type="datetime1">
              <a:rPr lang="en-US" smtClean="0"/>
              <a:t>3/22/25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6D9E-DDF3-92BF-DEFC-434E8D1B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A0E5B-268D-F8E7-D273-B970873C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818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E23F-3C11-5B77-E7C5-F9C65E58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C2328-41B3-8289-5801-716C105D7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B88CA-BA26-8BB7-700A-20728203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759B3-4772-E64D-93D7-77F0C428FD74}" type="datetime1">
              <a:rPr lang="en-US" smtClean="0"/>
              <a:t>3/22/25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F7E10-DA01-8CD5-239B-C392BE01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EFD0A-8729-CC75-02CC-AA6DD14A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907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FD23-AB98-35AF-CC39-16F4B738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5C96-15F5-070D-B9DD-1B8B1D237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A8300-68ED-7706-8183-906851BF4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6FA66-E202-24E0-D52A-2B635B61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C824-96FB-1242-BD87-EDE418631936}" type="datetime1">
              <a:rPr lang="en-US" smtClean="0"/>
              <a:t>3/22/25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15E6C-DC14-6D65-E654-BA13326D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E7591-F65D-649C-4620-E5C7AC35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587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5806-5284-C8DF-A9B8-032CA6E4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D0ADE-89C5-B4D0-8DB5-A9D47B150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C3594-1C58-0C1F-FDF0-BAA9C8838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A30EE-0DE0-F044-EF84-F8FC14B6F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7BCA0-9F0E-6DC5-3AF3-1354770AD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90B81-0FF1-13FE-5289-49A4FD78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F7C87-B614-E14D-A879-E604AF8B51FA}" type="datetime1">
              <a:rPr lang="en-US" smtClean="0"/>
              <a:t>3/22/25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441D7-4236-7EDA-0A5C-7B8C647E8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D8D53-2832-254B-3E9B-E407FEF9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73875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BCD8-EE9E-8D98-0710-8B8B3140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DE4F59-8F98-8301-44D4-5DB052ED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0CA66-BD6E-6B40-9B6D-FC843AC3E65B}" type="datetime1">
              <a:rPr lang="en-US" smtClean="0"/>
              <a:t>3/22/25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B50FD-11B1-51C6-B52D-6B2ABF7E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E1415-38E2-A19A-9A4F-7DD37A39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21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4C8BE-016A-E258-0ED7-C1EBA7DDB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390-9A1F-4143-A5F4-65F83A55426D}" type="datetime1">
              <a:rPr lang="en-US" smtClean="0"/>
              <a:t>3/22/25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AAB92-E5D0-E10C-9612-4C86155D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5DE04-FEE2-07BE-9E3A-D7E49F58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03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B766-8BBC-4004-42D3-1314E31A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67DE7-7C32-6236-BD1D-CA4A6B7AD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9A4DA-C2FE-835D-F1E5-16FB67D59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B20BF-6D06-2A43-1905-659259FA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6AC1-35D4-4048-845F-7267EE921856}" type="datetime1">
              <a:rPr lang="en-US" smtClean="0"/>
              <a:t>3/22/25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9FD27-0BEA-0844-98DD-AE70A3C4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84CB-A624-FDA1-239C-03BD2B06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109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9736-E282-74C6-2BBE-F2D9961A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473C1-2BCD-42A7-548E-2AF04A150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982D9-A0F9-2E7D-D68C-2ECF931E0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12928-732A-A4D4-0ACA-7CBC6B80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DFA2-794D-3B40-AA99-1DC0E15148DE}" type="datetime1">
              <a:rPr lang="en-US" smtClean="0"/>
              <a:t>3/22/25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437FD-570B-EAC4-DF4F-DEC4BC49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0B693-A6F2-E60B-E544-3462E5D6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0711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E212E3-B527-0184-326C-BB2A6C8D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E8381-D6DB-9568-8570-93E17DBA1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54711-2077-FC05-71A3-90220F8150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8ADA40-28CC-2441-AFE4-2C6EFFE925F8}" type="datetime1">
              <a:rPr lang="en-US" smtClean="0"/>
              <a:t>3/22/25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A4365-2793-7F1F-6F17-BE27C9142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6FA02-2C30-A816-60A5-4ED62C7F4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16396D-3377-D540-829B-AC9C46A0844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198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1857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red logo&#10;&#10;Description automatically generated">
            <a:extLst>
              <a:ext uri="{FF2B5EF4-FFF2-40B4-BE49-F238E27FC236}">
                <a16:creationId xmlns:a16="http://schemas.microsoft.com/office/drawing/2014/main" id="{B9945D74-B155-5C33-A56C-5C5B1D73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2194560"/>
            <a:ext cx="11597556" cy="28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9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CDB23-AE11-F0F6-9D06-313450417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243C6D-0F33-1C46-198A-6680E6BEB6BC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B3EE1-7BF8-ECA7-D60E-121630D98200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A47B6-8B4B-D87E-776A-B27EE277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10</a:t>
            </a:fld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53AD1-646B-C070-63E8-981FC7B5BF84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Problem Definition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9DF26-EB16-FCF1-8B47-56A7CD1FA31D}"/>
              </a:ext>
            </a:extLst>
          </p:cNvPr>
          <p:cNvSpPr txBox="1"/>
          <p:nvPr/>
        </p:nvSpPr>
        <p:spPr>
          <a:xfrm>
            <a:off x="4506626" y="395784"/>
            <a:ext cx="716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P2P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대출이란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 관심대상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투자자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운영 주체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     Objective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Sharpe Ratio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공식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EEE7-A075-F7F7-5DAA-9FF99A86EA50}"/>
              </a:ext>
            </a:extLst>
          </p:cNvPr>
          <p:cNvSpPr txBox="1"/>
          <p:nvPr/>
        </p:nvSpPr>
        <p:spPr>
          <a:xfrm>
            <a:off x="3299694" y="1862828"/>
            <a:ext cx="62969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500" b="1" dirty="0" err="1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Lend</a:t>
            </a:r>
            <a:r>
              <a:rPr kumimoji="1" lang="en-US" altLang="ko-KR" sz="4500" b="1" dirty="0" err="1">
                <a:solidFill>
                  <a:srgbClr val="FF000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Sure</a:t>
            </a:r>
            <a:r>
              <a:rPr kumimoji="1" lang="ko-KR" alt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가 바라본 </a:t>
            </a:r>
            <a:r>
              <a:rPr kumimoji="1" lang="en-US" altLang="ko-KR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P2P</a:t>
            </a:r>
            <a:endParaRPr kumimoji="1" lang="ko-KR" alt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1A364-D291-D2CE-1B5B-E36D8F01A56A}"/>
              </a:ext>
            </a:extLst>
          </p:cNvPr>
          <p:cNvSpPr txBox="1"/>
          <p:nvPr/>
        </p:nvSpPr>
        <p:spPr>
          <a:xfrm>
            <a:off x="5817387" y="2502940"/>
            <a:ext cx="1107996" cy="17168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≒</a:t>
            </a:r>
            <a:endParaRPr kumimoji="1" lang="ko-KR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B7BEE-C13E-EDE4-58E5-87FE92979979}"/>
              </a:ext>
            </a:extLst>
          </p:cNvPr>
          <p:cNvSpPr txBox="1"/>
          <p:nvPr/>
        </p:nvSpPr>
        <p:spPr>
          <a:xfrm>
            <a:off x="4255467" y="4162762"/>
            <a:ext cx="438538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채 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3DA2A-7556-341C-9802-949CC254EFC7}"/>
              </a:ext>
            </a:extLst>
          </p:cNvPr>
          <p:cNvSpPr txBox="1"/>
          <p:nvPr/>
        </p:nvSpPr>
        <p:spPr>
          <a:xfrm>
            <a:off x="7346849" y="4507797"/>
            <a:ext cx="86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이유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B60AF-5630-BD27-86AE-F44B14ADD113}"/>
              </a:ext>
            </a:extLst>
          </p:cNvPr>
          <p:cNvSpPr txBox="1"/>
          <p:nvPr/>
        </p:nvSpPr>
        <p:spPr>
          <a:xfrm>
            <a:off x="7346849" y="4945068"/>
            <a:ext cx="4000565" cy="694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1.</a:t>
            </a:r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정해진 최고 수익률이 존재</a:t>
            </a:r>
            <a:endParaRPr kumimoji="1"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2.</a:t>
            </a:r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중요한 것은 부도 여부</a:t>
            </a:r>
          </a:p>
        </p:txBody>
      </p:sp>
    </p:spTree>
    <p:extLst>
      <p:ext uri="{BB962C8B-B14F-4D97-AF65-F5344CB8AC3E}">
        <p14:creationId xmlns:p14="http://schemas.microsoft.com/office/powerpoint/2010/main" val="536624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75BE-D09B-5488-576E-E8F68BE52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3C1832-E0B6-28F7-C560-6B07CEC827F0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3A29F-355E-D5CE-8177-9FCB4DD68586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3F97A-CA81-0D2A-7AD6-D5925BB0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11</a:t>
            </a:fld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6721E-85D6-EBBD-6089-A2A2993B0CFB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Problem Definition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53C77-1D35-0537-68C1-107535A62E2F}"/>
              </a:ext>
            </a:extLst>
          </p:cNvPr>
          <p:cNvSpPr txBox="1"/>
          <p:nvPr/>
        </p:nvSpPr>
        <p:spPr>
          <a:xfrm>
            <a:off x="4641326" y="374471"/>
            <a:ext cx="705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P2P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대출이란           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관심대상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투자자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운영 주체 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Objective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Sharpe Ratio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공식</a:t>
            </a:r>
          </a:p>
        </p:txBody>
      </p:sp>
      <p:pic>
        <p:nvPicPr>
          <p:cNvPr id="6" name="그림 5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D41621-1373-9E8E-B210-2B17B874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991" y="2362720"/>
            <a:ext cx="2385527" cy="2385527"/>
          </a:xfrm>
          <a:prstGeom prst="rect">
            <a:avLst/>
          </a:prstGeom>
        </p:spPr>
      </p:pic>
      <p:pic>
        <p:nvPicPr>
          <p:cNvPr id="9" name="그림 8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DCD8F1-DF98-D16A-6144-3571D6384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053" y="2362720"/>
            <a:ext cx="2385527" cy="2385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39603-CF79-12CD-F0F5-0B20207B4CCF}"/>
              </a:ext>
            </a:extLst>
          </p:cNvPr>
          <p:cNvSpPr txBox="1"/>
          <p:nvPr/>
        </p:nvSpPr>
        <p:spPr>
          <a:xfrm>
            <a:off x="1524000" y="4981417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이유 </a:t>
            </a:r>
            <a:r>
              <a:rPr kumimoji="1"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거래 건수 </a:t>
            </a: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∝ 수수료</a:t>
            </a:r>
            <a:endParaRPr kumimoji="1"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EE97-8AFC-DFA3-19CA-45CE32088E53}"/>
              </a:ext>
            </a:extLst>
          </p:cNvPr>
          <p:cNvSpPr txBox="1"/>
          <p:nvPr/>
        </p:nvSpPr>
        <p:spPr>
          <a:xfrm>
            <a:off x="6542540" y="4981417"/>
            <a:ext cx="5250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SemiBold" panose="020B0200000000000000" pitchFamily="34" charset="-128"/>
                <a:ea typeface="Noto Sans KR SemiBold" panose="020B0200000000000000" pitchFamily="34" charset="-128"/>
                <a:cs typeface="+mn-cs"/>
              </a:rPr>
              <a:t>이유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SemiBold" panose="020B0200000000000000" pitchFamily="34" charset="-128"/>
                <a:ea typeface="Noto Sans KR SemiBold" panose="020B0200000000000000" pitchFamily="34" charset="-128"/>
                <a:cs typeface="+mn-cs"/>
              </a:rPr>
              <a:t>: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SemiBold" panose="020B0200000000000000" pitchFamily="34" charset="-128"/>
                <a:ea typeface="Noto Sans KR SemiBold" panose="020B0200000000000000" pitchFamily="34" charset="-128"/>
                <a:cs typeface="+mn-cs"/>
              </a:rPr>
              <a:t> 운영주체의 자금운영이 건전해야 하기 때문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60B55-D971-A1ED-DC74-7C792A29403B}"/>
              </a:ext>
            </a:extLst>
          </p:cNvPr>
          <p:cNvSpPr txBox="1"/>
          <p:nvPr/>
        </p:nvSpPr>
        <p:spPr>
          <a:xfrm>
            <a:off x="1304956" y="129180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대상 </a:t>
            </a:r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1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투자자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70945-B3F5-7596-E402-2DDFA0ED9510}"/>
              </a:ext>
            </a:extLst>
          </p:cNvPr>
          <p:cNvSpPr txBox="1"/>
          <p:nvPr/>
        </p:nvSpPr>
        <p:spPr>
          <a:xfrm>
            <a:off x="6881816" y="129180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대상 </a:t>
            </a:r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2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운영 주체</a:t>
            </a:r>
          </a:p>
        </p:txBody>
      </p:sp>
    </p:spTree>
    <p:extLst>
      <p:ext uri="{BB962C8B-B14F-4D97-AF65-F5344CB8AC3E}">
        <p14:creationId xmlns:p14="http://schemas.microsoft.com/office/powerpoint/2010/main" val="13362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1DDE9-6B80-CA61-544E-29679D34C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DBB432-A346-56CE-0972-D47CA78D1D16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42108-C013-8EAA-50BE-C52A3FC7755C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B120F-3B4B-F3C3-D678-E49CAE35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12</a:t>
            </a:fld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55BD7-2BB0-4872-FE04-F86F226F4B5A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Problem Definition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ABDC1-F4FE-BA34-F98C-7EE2E1FC699C}"/>
              </a:ext>
            </a:extLst>
          </p:cNvPr>
          <p:cNvSpPr txBox="1"/>
          <p:nvPr/>
        </p:nvSpPr>
        <p:spPr>
          <a:xfrm>
            <a:off x="1354145" y="366128"/>
            <a:ext cx="14253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투자자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CB70242-223A-76B5-47D1-D3BE641A22D3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1A20DB-9AC3-D947-7559-612F9D31A5E0}"/>
              </a:ext>
            </a:extLst>
          </p:cNvPr>
          <p:cNvSpPr txBox="1"/>
          <p:nvPr/>
        </p:nvSpPr>
        <p:spPr>
          <a:xfrm>
            <a:off x="1354145" y="2080596"/>
            <a:ext cx="10149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Q. </a:t>
            </a:r>
            <a:r>
              <a:rPr kumimoji="1" lang="ko-KR" altLang="en-US" sz="60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왜 투자자 유치가 어려울까 </a:t>
            </a:r>
            <a:r>
              <a:rPr kumimoji="1" lang="en-US" altLang="ko-KR" sz="60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?</a:t>
            </a:r>
            <a:endParaRPr kumimoji="1" lang="ko-KR" altLang="en-US" sz="6000" dirty="0">
              <a:solidFill>
                <a:srgbClr val="062B5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BE9FE-72EC-B319-1ABD-17E861C65A6D}"/>
              </a:ext>
            </a:extLst>
          </p:cNvPr>
          <p:cNvSpPr txBox="1"/>
          <p:nvPr/>
        </p:nvSpPr>
        <p:spPr>
          <a:xfrm>
            <a:off x="1919288" y="3764286"/>
            <a:ext cx="8359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A. </a:t>
            </a:r>
            <a:r>
              <a:rPr kumimoji="1" lang="ko-KR" altLang="en-US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위험에 대한 고지 부족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BE13F-43CA-3122-62FF-0342E35E5BD7}"/>
              </a:ext>
            </a:extLst>
          </p:cNvPr>
          <p:cNvSpPr txBox="1"/>
          <p:nvPr/>
        </p:nvSpPr>
        <p:spPr>
          <a:xfrm>
            <a:off x="4641326" y="374471"/>
            <a:ext cx="705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P2P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대출이란           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관심대상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투자자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운영 주체 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Objective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Sharpe Ratio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공식</a:t>
            </a:r>
          </a:p>
        </p:txBody>
      </p:sp>
    </p:spTree>
    <p:extLst>
      <p:ext uri="{BB962C8B-B14F-4D97-AF65-F5344CB8AC3E}">
        <p14:creationId xmlns:p14="http://schemas.microsoft.com/office/powerpoint/2010/main" val="47639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C2BC5-75D7-F989-8ECA-8E84BE18D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447B3-6723-F632-E54D-F5D26F2CD286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93580-1FCD-6172-D958-BDB098929C4E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E9CA8-DA47-8AF2-ECDF-10584F24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13</a:t>
            </a:fld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44ABEF-D0E3-1180-03FC-4E475314BC53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Problem Definition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1B450-0533-51E2-7C51-D4F243472588}"/>
              </a:ext>
            </a:extLst>
          </p:cNvPr>
          <p:cNvSpPr txBox="1"/>
          <p:nvPr/>
        </p:nvSpPr>
        <p:spPr>
          <a:xfrm>
            <a:off x="1354145" y="366128"/>
            <a:ext cx="14253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투자자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B0EF6-9C26-3CB2-B05B-D98B442BF78D}"/>
              </a:ext>
            </a:extLst>
          </p:cNvPr>
          <p:cNvSpPr txBox="1"/>
          <p:nvPr/>
        </p:nvSpPr>
        <p:spPr>
          <a:xfrm>
            <a:off x="858405" y="2108935"/>
            <a:ext cx="11399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Q. </a:t>
            </a:r>
            <a:r>
              <a:rPr kumimoji="1" lang="ko-KR" altLang="en-US" sz="5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어떻게 위험을 정확히 고지할까 </a:t>
            </a:r>
            <a:r>
              <a:rPr kumimoji="1" lang="en-US" altLang="ko-KR" sz="5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70A22-6056-BB97-3084-21A0CFE74933}"/>
              </a:ext>
            </a:extLst>
          </p:cNvPr>
          <p:cNvSpPr txBox="1"/>
          <p:nvPr/>
        </p:nvSpPr>
        <p:spPr>
          <a:xfrm>
            <a:off x="1624277" y="3764286"/>
            <a:ext cx="9867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A. </a:t>
            </a:r>
            <a:r>
              <a:rPr kumimoji="1" lang="ko-KR" altLang="en-US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정확한 </a:t>
            </a:r>
            <a:r>
              <a:rPr kumimoji="1" lang="en-US" altLang="ko-KR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Sharpe Ratio</a:t>
            </a:r>
            <a:r>
              <a:rPr kumimoji="1" lang="ko-KR" altLang="en-US" sz="4800" b="1" dirty="0" err="1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를</a:t>
            </a:r>
            <a:r>
              <a:rPr kumimoji="1" lang="ko-KR" altLang="en-US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산정하여 투자자에게 고지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BD578A-E69C-2F0B-9A09-B3D6BDCE4C2E}"/>
              </a:ext>
            </a:extLst>
          </p:cNvPr>
          <p:cNvSpPr txBox="1"/>
          <p:nvPr/>
        </p:nvSpPr>
        <p:spPr>
          <a:xfrm>
            <a:off x="4641326" y="374471"/>
            <a:ext cx="705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P2P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대출이란           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관심대상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투자자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운영 주체 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Objective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Sharpe Ratio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공식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8334C10-028F-71C0-9258-A3139C128C21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47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FBF79-C4BB-A5C2-FD0C-3D48B99BC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FCC19-3443-995D-29CE-1CF4D4A58AD8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E0E8D-0A8E-1A60-3755-9A30F4192C39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E91EF-B442-D656-AE1F-B372B1A3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14</a:t>
            </a:fld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88C7A-64EF-8BD4-C4C8-F80BD127A3EF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Problem Definition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B4154-BA6A-FA6C-01E8-97ED377DE075}"/>
              </a:ext>
            </a:extLst>
          </p:cNvPr>
          <p:cNvSpPr txBox="1"/>
          <p:nvPr/>
        </p:nvSpPr>
        <p:spPr>
          <a:xfrm>
            <a:off x="1354145" y="366128"/>
            <a:ext cx="18389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운영주체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62572-F620-0FDD-82B3-AB8F7F7F3E1D}"/>
              </a:ext>
            </a:extLst>
          </p:cNvPr>
          <p:cNvSpPr txBox="1"/>
          <p:nvPr/>
        </p:nvSpPr>
        <p:spPr>
          <a:xfrm>
            <a:off x="4641326" y="374471"/>
            <a:ext cx="705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P2P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대출이란           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관심대상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투자자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운영 주체 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Objective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Sharpe Ratio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공식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E7E24-8EE3-7E19-C809-4234C3FE2FF1}"/>
              </a:ext>
            </a:extLst>
          </p:cNvPr>
          <p:cNvSpPr txBox="1"/>
          <p:nvPr/>
        </p:nvSpPr>
        <p:spPr>
          <a:xfrm>
            <a:off x="858405" y="2108935"/>
            <a:ext cx="11399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Q. </a:t>
            </a:r>
            <a:r>
              <a:rPr kumimoji="1" lang="ko-KR" altLang="en-US" sz="5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왜 은행기반 모델을 택했을까</a:t>
            </a:r>
            <a:r>
              <a:rPr kumimoji="1" lang="en-US" altLang="ko-KR" sz="5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C8F77-582A-70C7-5AEA-78FBCF9509BD}"/>
              </a:ext>
            </a:extLst>
          </p:cNvPr>
          <p:cNvSpPr txBox="1"/>
          <p:nvPr/>
        </p:nvSpPr>
        <p:spPr>
          <a:xfrm>
            <a:off x="1624277" y="3764286"/>
            <a:ext cx="9867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A. </a:t>
            </a:r>
            <a:r>
              <a:rPr kumimoji="1" lang="ko-KR" altLang="en-US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수익성과 자금조달 면에서</a:t>
            </a:r>
            <a:endParaRPr kumimoji="1" lang="en-US" altLang="ko-KR" sz="4800" b="1" dirty="0">
              <a:solidFill>
                <a:srgbClr val="EF412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한계를 경험했기 때문에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FE7EFC4-2673-F0C9-5F3B-886398660CE3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717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627CF-E99F-4279-4CAA-2B98816F8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AC165-43CD-1A31-5428-11EEE4BECD97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F1E4A-FBE2-AFCB-E5A9-84FF31C4D9C6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FF992-4AF5-630A-5B83-613A4E59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15</a:t>
            </a:fld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2568DB-F067-192F-ADE6-40FF6281DF8C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Problem Definition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37217-89FC-403A-CAF9-76031E5B27AB}"/>
              </a:ext>
            </a:extLst>
          </p:cNvPr>
          <p:cNvSpPr txBox="1"/>
          <p:nvPr/>
        </p:nvSpPr>
        <p:spPr>
          <a:xfrm>
            <a:off x="4641326" y="374471"/>
            <a:ext cx="705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P2P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대출이란           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관심대상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투자자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운영 주체 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Objective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Sharpe Ratio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공식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85C3E-B4AD-2E54-7134-896BCBF820A1}"/>
              </a:ext>
            </a:extLst>
          </p:cNvPr>
          <p:cNvSpPr txBox="1"/>
          <p:nvPr/>
        </p:nvSpPr>
        <p:spPr>
          <a:xfrm>
            <a:off x="858405" y="1801158"/>
            <a:ext cx="11399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Q. </a:t>
            </a:r>
            <a:r>
              <a:rPr kumimoji="1" lang="ko-KR" altLang="en-US" sz="5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회사는 어떻게</a:t>
            </a:r>
            <a:endParaRPr kumimoji="1" lang="en-US" altLang="ko-KR" sz="5400" dirty="0">
              <a:solidFill>
                <a:srgbClr val="062B5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kumimoji="1" lang="ko-KR" altLang="en-US" sz="5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안정적인 수익을 얻을 수 있을까</a:t>
            </a:r>
            <a:r>
              <a:rPr kumimoji="1" lang="en-US" altLang="ko-KR" sz="5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2E3D2-0AF8-9C23-71EB-5D039E5B2121}"/>
              </a:ext>
            </a:extLst>
          </p:cNvPr>
          <p:cNvSpPr txBox="1"/>
          <p:nvPr/>
        </p:nvSpPr>
        <p:spPr>
          <a:xfrm>
            <a:off x="1624277" y="4114282"/>
            <a:ext cx="9867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A. (1)</a:t>
            </a:r>
            <a:r>
              <a:rPr kumimoji="1" lang="ko-KR" altLang="en-US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활발한 </a:t>
            </a:r>
            <a:r>
              <a:rPr kumimoji="1" lang="en-US" altLang="ko-KR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P2P </a:t>
            </a:r>
            <a:r>
              <a:rPr kumimoji="1" lang="ko-KR" altLang="en-US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거래</a:t>
            </a:r>
          </a:p>
          <a:p>
            <a:pPr algn="ctr"/>
            <a:r>
              <a:rPr kumimoji="1" lang="en-US" altLang="ko-KR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(2)</a:t>
            </a:r>
            <a:r>
              <a:rPr kumimoji="1" lang="ko-KR" altLang="en-US" sz="48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회사 자체의 수익구조 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8357E-6923-E65C-5DA9-735CB8EDAD9E}"/>
              </a:ext>
            </a:extLst>
          </p:cNvPr>
          <p:cNvSpPr txBox="1"/>
          <p:nvPr/>
        </p:nvSpPr>
        <p:spPr>
          <a:xfrm>
            <a:off x="1354145" y="366128"/>
            <a:ext cx="18389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운영주체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4BD73A-B763-2E37-9801-2BEC7725838C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34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E011-1CBC-78CF-E1B8-73B0E22C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7">
            <a:extLst>
              <a:ext uri="{FF2B5EF4-FFF2-40B4-BE49-F238E27FC236}">
                <a16:creationId xmlns:a16="http://schemas.microsoft.com/office/drawing/2014/main" id="{A6194436-D572-085C-1DE4-F274FD6C9AFB}"/>
              </a:ext>
            </a:extLst>
          </p:cNvPr>
          <p:cNvSpPr/>
          <p:nvPr/>
        </p:nvSpPr>
        <p:spPr>
          <a:xfrm>
            <a:off x="1421393" y="3709372"/>
            <a:ext cx="10055260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D96F9E-B082-BB0A-5253-068803AA31BF}"/>
              </a:ext>
            </a:extLst>
          </p:cNvPr>
          <p:cNvSpPr/>
          <p:nvPr/>
        </p:nvSpPr>
        <p:spPr>
          <a:xfrm>
            <a:off x="1421393" y="1477423"/>
            <a:ext cx="10055260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88199E-5429-C5FA-4CE4-3440CBD84878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7F000-9FC8-5252-DFA2-7F3AAA35AA62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7F9DA-6D24-D4A0-79DE-3F15A10D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16</a:t>
            </a:fld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D1C146-5B7A-CA26-127A-610E19834D8B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Problem Definition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90E54-1664-70A3-D16C-EC0D497E7FB9}"/>
              </a:ext>
            </a:extLst>
          </p:cNvPr>
          <p:cNvSpPr txBox="1"/>
          <p:nvPr/>
        </p:nvSpPr>
        <p:spPr>
          <a:xfrm>
            <a:off x="4641326" y="374471"/>
            <a:ext cx="705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P2P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대출이란             관심대상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투자자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운영 주체            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Objective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 Sharpe Ratio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공식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FE2A0-82BA-29F5-06AC-4395ADE82492}"/>
              </a:ext>
            </a:extLst>
          </p:cNvPr>
          <p:cNvSpPr txBox="1"/>
          <p:nvPr/>
        </p:nvSpPr>
        <p:spPr>
          <a:xfrm>
            <a:off x="1421393" y="2058938"/>
            <a:ext cx="98126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ea"/>
              <a:buAutoNum type="circleNumDbPlain"/>
            </a:pPr>
            <a:r>
              <a:rPr kumimoji="1"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kumimoji="1" lang="en-US" altLang="ko-KR" sz="48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RISK</a:t>
            </a:r>
            <a:r>
              <a:rPr kumimoji="1" lang="ko-KR" altLang="en-US" sz="4800" b="1" dirty="0" err="1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를</a:t>
            </a:r>
            <a:r>
              <a:rPr kumimoji="1" lang="ko-KR" altLang="en-US" sz="48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정확히 측정하는 모델</a:t>
            </a:r>
            <a:endParaRPr kumimoji="1" lang="en-US" altLang="ko-KR" sz="4800" b="1" dirty="0">
              <a:solidFill>
                <a:srgbClr val="062B52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marL="342900" indent="-342900" algn="ctr">
              <a:buFont typeface="+mj-ea"/>
              <a:buAutoNum type="circleNumDbPlain"/>
            </a:pPr>
            <a:endParaRPr kumimoji="1" lang="en-US" altLang="ko-KR" sz="48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marL="342900" indent="-342900" algn="ctr">
              <a:buFont typeface="+mj-ea"/>
              <a:buAutoNum type="circleNumDbPlain"/>
            </a:pPr>
            <a:endParaRPr kumimoji="1" lang="en-US" altLang="ko-KR" sz="48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marL="342900" indent="-342900" algn="ctr">
              <a:buFont typeface="+mj-ea"/>
              <a:buAutoNum type="circleNumDbPlain"/>
            </a:pPr>
            <a:r>
              <a:rPr kumimoji="1"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kumimoji="1" lang="ko-KR" altLang="en-US" sz="48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추가적인 수익구조 마련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040C3-73D6-C5FD-EE71-9283FD468A0F}"/>
              </a:ext>
            </a:extLst>
          </p:cNvPr>
          <p:cNvSpPr txBox="1"/>
          <p:nvPr/>
        </p:nvSpPr>
        <p:spPr>
          <a:xfrm>
            <a:off x="1354145" y="366128"/>
            <a:ext cx="22461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Objective</a:t>
            </a:r>
            <a:endParaRPr kumimoji="1" lang="ko-KR" altLang="en-US" sz="3500" b="1" dirty="0">
              <a:solidFill>
                <a:srgbClr val="0E3C60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68F26C8-3553-DDE0-1EF1-7C2F70AB25DD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41552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11BCDC8-4D3C-564C-EB08-CC99C5FEF290}"/>
              </a:ext>
            </a:extLst>
          </p:cNvPr>
          <p:cNvSpPr/>
          <p:nvPr/>
        </p:nvSpPr>
        <p:spPr>
          <a:xfrm>
            <a:off x="2258654" y="3974833"/>
            <a:ext cx="8073950" cy="194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7D80C3-604E-00C6-C0E5-B8147555191B}"/>
              </a:ext>
            </a:extLst>
          </p:cNvPr>
          <p:cNvSpPr/>
          <p:nvPr/>
        </p:nvSpPr>
        <p:spPr>
          <a:xfrm>
            <a:off x="2536186" y="1887210"/>
            <a:ext cx="7558615" cy="194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2" name="그림 21" descr="텍스트, 폰트, 블랙, 친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B2B08F5-3AF2-7E12-4805-B3BB8266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67" y="2031481"/>
            <a:ext cx="6642547" cy="1654810"/>
          </a:xfrm>
          <a:prstGeom prst="rect">
            <a:avLst/>
          </a:prstGeom>
          <a:ln w="19050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AA9F64-1A88-0A1B-920B-D49E59F834C4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F46F7-A6CD-5F1C-F248-08279B259948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01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5A2055E-8398-063F-3C17-BFCAB060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17</a:t>
            </a:fld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1CEBC-2A79-5F76-8238-C10B06FC5A4E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Problem Definition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AB94FF-1745-264C-9A8D-DD9D796FAB32}"/>
              </a:ext>
            </a:extLst>
          </p:cNvPr>
          <p:cNvSpPr txBox="1"/>
          <p:nvPr/>
        </p:nvSpPr>
        <p:spPr>
          <a:xfrm>
            <a:off x="4641326" y="374471"/>
            <a:ext cx="705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P2P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대출이란             관심대상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투자자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운영 주체  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Objective          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Sharpe Ratio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공식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AB82D-ED2A-E098-37B8-AC76268466D8}"/>
              </a:ext>
            </a:extLst>
          </p:cNvPr>
          <p:cNvSpPr txBox="1"/>
          <p:nvPr/>
        </p:nvSpPr>
        <p:spPr>
          <a:xfrm>
            <a:off x="1354145" y="366128"/>
            <a:ext cx="29787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Sharpe Ratio</a:t>
            </a:r>
          </a:p>
          <a:p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산정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30EF7-855C-3DE8-7F54-2950A78FD6D9}"/>
              </a:ext>
            </a:extLst>
          </p:cNvPr>
          <p:cNvSpPr/>
          <p:nvPr/>
        </p:nvSpPr>
        <p:spPr>
          <a:xfrm rot="5400000">
            <a:off x="908107" y="946877"/>
            <a:ext cx="892075" cy="55039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1" name="그림 10" descr="텍스트, 폰트, 블랙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4AFE6AE-BFBB-A311-C24C-564B1A4AE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204" y="4238823"/>
            <a:ext cx="7772400" cy="15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8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232E8-BDCA-256D-9558-D0E93BBD5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7909CA-3375-10CF-FBD5-FE65BF65A25D}"/>
              </a:ext>
            </a:extLst>
          </p:cNvPr>
          <p:cNvSpPr/>
          <p:nvPr/>
        </p:nvSpPr>
        <p:spPr>
          <a:xfrm>
            <a:off x="1293602" y="2423711"/>
            <a:ext cx="10208008" cy="3073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B39BE-85D6-6679-1D7A-508DAA83A387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1B6B1-3AED-D55B-F49E-2E55A966F34F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01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2E159BB-A41D-1232-938C-78172B0B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18</a:t>
            </a:fld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BB95C-E48E-8B94-784B-DED368113DB7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Problem Definition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AAE6D-4BEF-F75F-A18B-EDEF318F6DA5}"/>
              </a:ext>
            </a:extLst>
          </p:cNvPr>
          <p:cNvSpPr txBox="1"/>
          <p:nvPr/>
        </p:nvSpPr>
        <p:spPr>
          <a:xfrm>
            <a:off x="4641326" y="374471"/>
            <a:ext cx="705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P2P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대출이란             관심대상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투자자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운영 주체  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Objective          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Sharpe Ratio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공식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0EF28-532E-824E-3D6B-CB4A0F9380DB}"/>
              </a:ext>
            </a:extLst>
          </p:cNvPr>
          <p:cNvSpPr txBox="1"/>
          <p:nvPr/>
        </p:nvSpPr>
        <p:spPr>
          <a:xfrm>
            <a:off x="1354145" y="366128"/>
            <a:ext cx="29787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Sharpe Ratio</a:t>
            </a:r>
          </a:p>
          <a:p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산정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A5050-28AA-A2C6-72F6-43A6E8E88C6F}"/>
              </a:ext>
            </a:extLst>
          </p:cNvPr>
          <p:cNvSpPr/>
          <p:nvPr/>
        </p:nvSpPr>
        <p:spPr>
          <a:xfrm rot="5400000">
            <a:off x="908107" y="946877"/>
            <a:ext cx="892075" cy="55039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2DCBD-40AA-3957-CCD3-8DBF3A4DC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300" y="3005669"/>
            <a:ext cx="9779310" cy="171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6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5E795-9302-4383-BB4C-EB28C2A0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8AAB2-D82C-4CEC-FE14-3F7B13EFC4F5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6C19E-672B-D53F-16E4-8523D69AB280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01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89A5FB4-0753-AE6B-C670-A700EED0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19</a:t>
            </a:fld>
            <a:endParaRPr lang="en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885006-07E7-CB1C-94E3-DBB1FBAAFAC1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Problem Definition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11EB00B8-DB3F-8FC4-6428-67D514E55A45}"/>
              </a:ext>
            </a:extLst>
          </p:cNvPr>
          <p:cNvSpPr/>
          <p:nvPr/>
        </p:nvSpPr>
        <p:spPr>
          <a:xfrm>
            <a:off x="1710474" y="1535176"/>
            <a:ext cx="2841206" cy="1488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3E6A1-B106-F29C-8D51-5C8E72D3E08A}"/>
              </a:ext>
            </a:extLst>
          </p:cNvPr>
          <p:cNvSpPr txBox="1"/>
          <p:nvPr/>
        </p:nvSpPr>
        <p:spPr>
          <a:xfrm>
            <a:off x="1710474" y="1722972"/>
            <a:ext cx="2783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이미 알고 있는 것</a:t>
            </a:r>
            <a:endParaRPr kumimoji="1"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상환기간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현재까지 승인된 총 대출 금액</a:t>
            </a: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F2A6FCA-BB95-8C5B-0762-A7B360666A57}"/>
              </a:ext>
            </a:extLst>
          </p:cNvPr>
          <p:cNvSpPr/>
          <p:nvPr/>
        </p:nvSpPr>
        <p:spPr>
          <a:xfrm>
            <a:off x="1425994" y="3377842"/>
            <a:ext cx="3352800" cy="2854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98B4B-28C7-3E04-C83A-5423D60A6B9F}"/>
              </a:ext>
            </a:extLst>
          </p:cNvPr>
          <p:cNvSpPr txBox="1"/>
          <p:nvPr/>
        </p:nvSpPr>
        <p:spPr>
          <a:xfrm>
            <a:off x="1540701" y="3560300"/>
            <a:ext cx="295361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구해야 하는 것</a:t>
            </a:r>
            <a:endParaRPr kumimoji="1" lang="en-US" altLang="ko-KR" sz="2400" b="1" dirty="0">
              <a:solidFill>
                <a:srgbClr val="062B52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월 상환금액</a:t>
            </a: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= (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원금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x 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이자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)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/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상환기간</a:t>
            </a: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회수율</a:t>
            </a: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부도확률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879B21-8D4B-B76B-8F07-F67AE2DE7F68}"/>
              </a:ext>
            </a:extLst>
          </p:cNvPr>
          <p:cNvSpPr txBox="1"/>
          <p:nvPr/>
        </p:nvSpPr>
        <p:spPr>
          <a:xfrm>
            <a:off x="1354145" y="366128"/>
            <a:ext cx="328166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구해야 하는 변수</a:t>
            </a:r>
          </a:p>
        </p:txBody>
      </p:sp>
      <p:sp>
        <p:nvSpPr>
          <p:cNvPr id="27" name="직사각형 18">
            <a:extLst>
              <a:ext uri="{FF2B5EF4-FFF2-40B4-BE49-F238E27FC236}">
                <a16:creationId xmlns:a16="http://schemas.microsoft.com/office/drawing/2014/main" id="{A57C3AE2-7E01-7CA7-5F11-BA000F581A34}"/>
              </a:ext>
            </a:extLst>
          </p:cNvPr>
          <p:cNvSpPr/>
          <p:nvPr/>
        </p:nvSpPr>
        <p:spPr>
          <a:xfrm>
            <a:off x="5188945" y="1496993"/>
            <a:ext cx="6599103" cy="157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8153DC-B2FE-0B47-7FE5-55D1C0BAC16C}"/>
              </a:ext>
            </a:extLst>
          </p:cNvPr>
          <p:cNvSpPr txBox="1"/>
          <p:nvPr/>
        </p:nvSpPr>
        <p:spPr>
          <a:xfrm>
            <a:off x="4641326" y="374471"/>
            <a:ext cx="705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P2P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대출이란             관심대상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투자자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운영 주체  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Objective          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Sharpe Ratio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공식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DB0D53E-CB01-D1B7-C685-085CA25D439D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555A3-1395-AB0A-79B7-1F0A97CE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156" y="1722971"/>
            <a:ext cx="6038803" cy="10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09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F920-353D-6E82-7550-091A094BB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DBB0B8-A6F8-6564-8A00-31D37872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79580"/>
            <a:ext cx="25527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A6F6B6-0C3E-3BE2-340E-B5793C608421}"/>
              </a:ext>
            </a:extLst>
          </p:cNvPr>
          <p:cNvSpPr txBox="1"/>
          <p:nvPr/>
        </p:nvSpPr>
        <p:spPr>
          <a:xfrm>
            <a:off x="1574937" y="4649724"/>
            <a:ext cx="3822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투자자 유치 어려움</a:t>
            </a:r>
          </a:p>
        </p:txBody>
      </p:sp>
      <p:pic>
        <p:nvPicPr>
          <p:cNvPr id="9" name="그림 8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B39F4D-245B-8CCF-383D-85F94A76C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617" y="1983684"/>
            <a:ext cx="2027583" cy="2027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CCE5E2-4B65-82D4-C49D-4FB6DDD4818E}"/>
              </a:ext>
            </a:extLst>
          </p:cNvPr>
          <p:cNvSpPr txBox="1"/>
          <p:nvPr/>
        </p:nvSpPr>
        <p:spPr>
          <a:xfrm>
            <a:off x="7526198" y="4797479"/>
            <a:ext cx="2884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낮은 실제 수익률</a:t>
            </a:r>
          </a:p>
        </p:txBody>
      </p:sp>
    </p:spTree>
    <p:extLst>
      <p:ext uri="{BB962C8B-B14F-4D97-AF65-F5344CB8AC3E}">
        <p14:creationId xmlns:p14="http://schemas.microsoft.com/office/powerpoint/2010/main" val="10773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66EC6-189D-2814-E52A-365AFDB7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892C46-3F6D-66E1-E451-16723B60E525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9B5771-0E18-76E2-63B3-E78BB756E221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01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699897B9-7438-5951-D755-99F14908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20</a:t>
            </a:fld>
            <a:endParaRPr lang="en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C386C2-BF59-BBA6-67B8-D02E2757E5D9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Problem Definition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060BA8-DCE9-B58B-64C7-82A71588FC35}"/>
              </a:ext>
            </a:extLst>
          </p:cNvPr>
          <p:cNvSpPr/>
          <p:nvPr/>
        </p:nvSpPr>
        <p:spPr>
          <a:xfrm>
            <a:off x="1710474" y="1535176"/>
            <a:ext cx="2841206" cy="1488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7CFA1-C3F8-F272-165C-7E3D61FF0DB4}"/>
              </a:ext>
            </a:extLst>
          </p:cNvPr>
          <p:cNvSpPr txBox="1"/>
          <p:nvPr/>
        </p:nvSpPr>
        <p:spPr>
          <a:xfrm>
            <a:off x="1710474" y="1722972"/>
            <a:ext cx="2783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이미 알고 있는 것</a:t>
            </a:r>
            <a:endParaRPr kumimoji="1"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상환기간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현재까지 승인된 총 대출 금액</a:t>
            </a:r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A2025D7A-BFD2-0B82-34C8-49CE3C96DF43}"/>
              </a:ext>
            </a:extLst>
          </p:cNvPr>
          <p:cNvSpPr/>
          <p:nvPr/>
        </p:nvSpPr>
        <p:spPr>
          <a:xfrm>
            <a:off x="1425994" y="3377842"/>
            <a:ext cx="3352800" cy="2854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7FE00-C1FD-4655-E3E5-AD831741187D}"/>
              </a:ext>
            </a:extLst>
          </p:cNvPr>
          <p:cNvSpPr txBox="1"/>
          <p:nvPr/>
        </p:nvSpPr>
        <p:spPr>
          <a:xfrm>
            <a:off x="1540701" y="3560300"/>
            <a:ext cx="295361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구해야 하는 것</a:t>
            </a:r>
            <a:endParaRPr kumimoji="1" lang="en-US" altLang="ko-KR" sz="2400" b="1" dirty="0">
              <a:solidFill>
                <a:srgbClr val="062B52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월 상환금액</a:t>
            </a: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= (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원금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x 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이자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)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/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상환기간</a:t>
            </a: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회수율</a:t>
            </a: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부도확률</a:t>
            </a:r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D8812554-9AEB-48A0-267C-496214C0A823}"/>
              </a:ext>
            </a:extLst>
          </p:cNvPr>
          <p:cNvSpPr/>
          <p:nvPr/>
        </p:nvSpPr>
        <p:spPr>
          <a:xfrm>
            <a:off x="8324634" y="3377842"/>
            <a:ext cx="3352800" cy="2854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1F423-0386-614A-3623-DB2D45E5373B}"/>
              </a:ext>
            </a:extLst>
          </p:cNvPr>
          <p:cNvSpPr txBox="1"/>
          <p:nvPr/>
        </p:nvSpPr>
        <p:spPr>
          <a:xfrm>
            <a:off x="8609114" y="3560300"/>
            <a:ext cx="27838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구축한 모델</a:t>
            </a:r>
            <a:endParaRPr kumimoji="1"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 </a:t>
            </a:r>
            <a:endParaRPr kumimoji="1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이자율 모델</a:t>
            </a:r>
            <a:endParaRPr kumimoji="1" lang="en-US" altLang="ko-KR" sz="2000" b="1" dirty="0">
              <a:solidFill>
                <a:srgbClr val="EF412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400" b="1" dirty="0"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endParaRPr kumimoji="1" lang="en-US" altLang="ko-KR" sz="2400" b="1" dirty="0"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회수율 예측 모델</a:t>
            </a:r>
            <a:endParaRPr kumimoji="1" lang="en-US" altLang="ko-KR" sz="2000" b="1" dirty="0">
              <a:solidFill>
                <a:srgbClr val="EF412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400" b="1" dirty="0"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endParaRPr kumimoji="1" lang="en-US" altLang="ko-KR" sz="2400" b="1" dirty="0"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 예측 모델</a:t>
            </a:r>
          </a:p>
        </p:txBody>
      </p:sp>
      <p:sp>
        <p:nvSpPr>
          <p:cNvPr id="15" name="오른쪽 화살표[R] 15">
            <a:extLst>
              <a:ext uri="{FF2B5EF4-FFF2-40B4-BE49-F238E27FC236}">
                <a16:creationId xmlns:a16="http://schemas.microsoft.com/office/drawing/2014/main" id="{5CCA18F6-4C6E-E9EE-C751-4099E808E225}"/>
              </a:ext>
            </a:extLst>
          </p:cNvPr>
          <p:cNvSpPr/>
          <p:nvPr/>
        </p:nvSpPr>
        <p:spPr>
          <a:xfrm>
            <a:off x="4494314" y="4402700"/>
            <a:ext cx="4320000" cy="467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오른쪽 화살표[R] 16">
            <a:extLst>
              <a:ext uri="{FF2B5EF4-FFF2-40B4-BE49-F238E27FC236}">
                <a16:creationId xmlns:a16="http://schemas.microsoft.com/office/drawing/2014/main" id="{ABF02E39-118F-9ED4-411D-6E0185455EAD}"/>
              </a:ext>
            </a:extLst>
          </p:cNvPr>
          <p:cNvSpPr/>
          <p:nvPr/>
        </p:nvSpPr>
        <p:spPr>
          <a:xfrm>
            <a:off x="4494314" y="5035021"/>
            <a:ext cx="4320000" cy="467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오른쪽 화살표[R] 17">
            <a:extLst>
              <a:ext uri="{FF2B5EF4-FFF2-40B4-BE49-F238E27FC236}">
                <a16:creationId xmlns:a16="http://schemas.microsoft.com/office/drawing/2014/main" id="{101553BE-3D83-1F0C-6231-4AD9CED6B72D}"/>
              </a:ext>
            </a:extLst>
          </p:cNvPr>
          <p:cNvSpPr/>
          <p:nvPr/>
        </p:nvSpPr>
        <p:spPr>
          <a:xfrm>
            <a:off x="4494314" y="5691827"/>
            <a:ext cx="4320000" cy="467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9B7F9-BFAC-F11A-8B08-A0A95F63EEAD}"/>
              </a:ext>
            </a:extLst>
          </p:cNvPr>
          <p:cNvSpPr txBox="1"/>
          <p:nvPr/>
        </p:nvSpPr>
        <p:spPr>
          <a:xfrm>
            <a:off x="1354145" y="366128"/>
            <a:ext cx="23535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구축한 모델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FF7509-B19E-173F-720A-6176DEC2BC36}"/>
              </a:ext>
            </a:extLst>
          </p:cNvPr>
          <p:cNvSpPr txBox="1"/>
          <p:nvPr/>
        </p:nvSpPr>
        <p:spPr>
          <a:xfrm>
            <a:off x="4641326" y="374471"/>
            <a:ext cx="705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P2P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대출이란             관심대상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투자자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운영 주체  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Objective          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Sharpe Ratio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공식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FD188DB-85F2-21B4-8AD3-FBA8D16957B5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직사각형 18">
            <a:extLst>
              <a:ext uri="{FF2B5EF4-FFF2-40B4-BE49-F238E27FC236}">
                <a16:creationId xmlns:a16="http://schemas.microsoft.com/office/drawing/2014/main" id="{4503A05D-C017-3ABD-03BB-DA35A13F9DA0}"/>
              </a:ext>
            </a:extLst>
          </p:cNvPr>
          <p:cNvSpPr/>
          <p:nvPr/>
        </p:nvSpPr>
        <p:spPr>
          <a:xfrm>
            <a:off x="5188945" y="1496993"/>
            <a:ext cx="6599103" cy="157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A9E59-07E2-8CEC-2A40-282DDDA0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156" y="1722971"/>
            <a:ext cx="6038803" cy="10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93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black and gray audio mixer">
            <a:extLst>
              <a:ext uri="{FF2B5EF4-FFF2-40B4-BE49-F238E27FC236}">
                <a16:creationId xmlns:a16="http://schemas.microsoft.com/office/drawing/2014/main" id="{FE8A0ABB-79AF-4E11-27DB-A1475D2CA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" t="7835" b="8546"/>
          <a:stretch/>
        </p:blipFill>
        <p:spPr bwMode="auto">
          <a:xfrm>
            <a:off x="0" y="0"/>
            <a:ext cx="122033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F54787-305B-9393-D52D-F16769A3E05A}"/>
              </a:ext>
            </a:extLst>
          </p:cNvPr>
          <p:cNvGrpSpPr/>
          <p:nvPr/>
        </p:nvGrpSpPr>
        <p:grpSpPr>
          <a:xfrm>
            <a:off x="360644" y="4061061"/>
            <a:ext cx="4318931" cy="2402369"/>
            <a:chOff x="7028120" y="899538"/>
            <a:chExt cx="4318931" cy="24023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A64FE4-5D03-3817-DCF5-BAC07F7E0E74}"/>
                </a:ext>
              </a:extLst>
            </p:cNvPr>
            <p:cNvSpPr/>
            <p:nvPr/>
          </p:nvSpPr>
          <p:spPr>
            <a:xfrm>
              <a:off x="7028120" y="903767"/>
              <a:ext cx="4318931" cy="239814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D515EE-DD4E-E6E8-5910-218FC81B279D}"/>
                </a:ext>
              </a:extLst>
            </p:cNvPr>
            <p:cNvSpPr/>
            <p:nvPr/>
          </p:nvSpPr>
          <p:spPr>
            <a:xfrm>
              <a:off x="7028121" y="899538"/>
              <a:ext cx="4318930" cy="195616"/>
            </a:xfrm>
            <a:prstGeom prst="rect">
              <a:avLst/>
            </a:prstGeom>
            <a:solidFill>
              <a:srgbClr val="062B52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3D07CB-034D-CBE4-BA2B-8F94B47CD3CC}"/>
              </a:ext>
            </a:extLst>
          </p:cNvPr>
          <p:cNvSpPr txBox="1"/>
          <p:nvPr/>
        </p:nvSpPr>
        <p:spPr>
          <a:xfrm>
            <a:off x="418206" y="447077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02</a:t>
            </a:r>
            <a:endParaRPr lang="en-KR" sz="20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29C11-590C-9B05-CD15-1E59613FC286}"/>
              </a:ext>
            </a:extLst>
          </p:cNvPr>
          <p:cNvSpPr txBox="1"/>
          <p:nvPr/>
        </p:nvSpPr>
        <p:spPr>
          <a:xfrm>
            <a:off x="784828" y="4362451"/>
            <a:ext cx="38154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Data Preprocessing</a:t>
            </a:r>
            <a:endParaRPr lang="en-KR" sz="3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E121C-1669-7142-CF87-B7C20BF7CA54}"/>
              </a:ext>
            </a:extLst>
          </p:cNvPr>
          <p:cNvSpPr txBox="1"/>
          <p:nvPr/>
        </p:nvSpPr>
        <p:spPr>
          <a:xfrm>
            <a:off x="784828" y="4919855"/>
            <a:ext cx="2794355" cy="146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데이터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전처리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데이터 시점 분류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불필요 행 및 칼럼 지우기</a:t>
            </a: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데이터 처리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357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2AC30B2-D8D0-DC20-0B2E-A3E644BC5205}"/>
              </a:ext>
            </a:extLst>
          </p:cNvPr>
          <p:cNvCxnSpPr/>
          <p:nvPr/>
        </p:nvCxnSpPr>
        <p:spPr>
          <a:xfrm>
            <a:off x="1476065" y="3892251"/>
            <a:ext cx="98444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C56137CC-38EA-D649-BE6D-800304B5F68D}"/>
              </a:ext>
            </a:extLst>
          </p:cNvPr>
          <p:cNvSpPr>
            <a:spLocks noChangeAspect="1"/>
          </p:cNvSpPr>
          <p:nvPr/>
        </p:nvSpPr>
        <p:spPr>
          <a:xfrm rot="908354" flipH="1">
            <a:off x="3962807" y="3824553"/>
            <a:ext cx="135396" cy="1353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C9E1526-4074-8FAE-F74D-02CC45CCBCA0}"/>
              </a:ext>
            </a:extLst>
          </p:cNvPr>
          <p:cNvSpPr>
            <a:spLocks noChangeAspect="1"/>
          </p:cNvSpPr>
          <p:nvPr/>
        </p:nvSpPr>
        <p:spPr>
          <a:xfrm rot="908354" flipH="1">
            <a:off x="7842653" y="3825954"/>
            <a:ext cx="135396" cy="1353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3C2591-35CF-D8BB-1919-F0F6DE1D1814}"/>
              </a:ext>
            </a:extLst>
          </p:cNvPr>
          <p:cNvSpPr txBox="1"/>
          <p:nvPr/>
        </p:nvSpPr>
        <p:spPr>
          <a:xfrm>
            <a:off x="1349850" y="356130"/>
            <a:ext cx="33297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데이터 시점 구분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43A44F-6909-B8CF-8751-869D7E425A83}"/>
              </a:ext>
            </a:extLst>
          </p:cNvPr>
          <p:cNvSpPr txBox="1"/>
          <p:nvPr/>
        </p:nvSpPr>
        <p:spPr>
          <a:xfrm>
            <a:off x="6776581" y="423063"/>
            <a:ext cx="514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데이터 시점 구분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   불필요 행 및 칼럼 지우기             데이터 처리</a:t>
            </a:r>
            <a:endParaRPr kumimoji="1" lang="ko-KR" altLang="en-US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65A56D-10F8-3611-E1A7-3A63BC2A1B73}"/>
              </a:ext>
            </a:extLst>
          </p:cNvPr>
          <p:cNvSpPr txBox="1"/>
          <p:nvPr/>
        </p:nvSpPr>
        <p:spPr>
          <a:xfrm>
            <a:off x="3326657" y="4128233"/>
            <a:ext cx="14076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300" dirty="0">
                <a:solidFill>
                  <a:srgbClr val="0E3C60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LC </a:t>
            </a:r>
            <a:r>
              <a:rPr kumimoji="1" lang="ko-KR" altLang="en-US" sz="2300" dirty="0">
                <a:solidFill>
                  <a:srgbClr val="0E3C60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방문</a:t>
            </a:r>
            <a:r>
              <a:rPr kumimoji="1" lang="ko-KR" altLang="en-US" sz="2300" dirty="0">
                <a:solidFill>
                  <a:srgbClr val="0E3C60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9A6A0C-8634-74EE-2FFF-FAAE0F0BAE50}"/>
              </a:ext>
            </a:extLst>
          </p:cNvPr>
          <p:cNvSpPr txBox="1"/>
          <p:nvPr/>
        </p:nvSpPr>
        <p:spPr>
          <a:xfrm>
            <a:off x="7206502" y="4128233"/>
            <a:ext cx="14076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300" dirty="0">
                <a:solidFill>
                  <a:srgbClr val="0E3C60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대출 실행</a:t>
            </a:r>
            <a:endParaRPr kumimoji="1" lang="ko-KR" altLang="en-US" sz="2300" dirty="0">
              <a:solidFill>
                <a:srgbClr val="0E3C60"/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8C718-A977-3DE9-7637-50C523CEFBEE}"/>
              </a:ext>
            </a:extLst>
          </p:cNvPr>
          <p:cNvSpPr txBox="1"/>
          <p:nvPr/>
        </p:nvSpPr>
        <p:spPr>
          <a:xfrm>
            <a:off x="1719340" y="2043182"/>
            <a:ext cx="2294818" cy="905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대출 실행 전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fico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점수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1" lang="ko-KR" altLang="en-US" sz="1400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리볼빙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1" lang="en-US" altLang="ko-KR" sz="1400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dti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모기지론 여부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근속년수 등</a:t>
            </a:r>
            <a:endParaRPr kumimoji="1" lang="en-US" altLang="ko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DA0C488-DCE0-FE27-1DCF-CE88CEC6A081}"/>
              </a:ext>
            </a:extLst>
          </p:cNvPr>
          <p:cNvCxnSpPr/>
          <p:nvPr/>
        </p:nvCxnSpPr>
        <p:spPr>
          <a:xfrm flipV="1">
            <a:off x="9855073" y="4128232"/>
            <a:ext cx="0" cy="432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F4A7B1E-DBBB-70FB-FB7F-2F4942435CB3}"/>
              </a:ext>
            </a:extLst>
          </p:cNvPr>
          <p:cNvCxnSpPr/>
          <p:nvPr/>
        </p:nvCxnSpPr>
        <p:spPr>
          <a:xfrm>
            <a:off x="7734985" y="3104609"/>
            <a:ext cx="0" cy="432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3377DC-28FB-4358-24EB-79BBA64715D6}"/>
              </a:ext>
            </a:extLst>
          </p:cNvPr>
          <p:cNvSpPr txBox="1"/>
          <p:nvPr/>
        </p:nvSpPr>
        <p:spPr>
          <a:xfrm>
            <a:off x="5090391" y="4670475"/>
            <a:ext cx="2011218" cy="905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신용 등급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대출 승인 금액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대출 이자율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매월 상환 금액 등</a:t>
            </a:r>
            <a:endParaRPr kumimoji="1" lang="en-US" altLang="ko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2CE32F-DC43-CF22-F150-82D6A66FFEB7}"/>
              </a:ext>
            </a:extLst>
          </p:cNvPr>
          <p:cNvCxnSpPr/>
          <p:nvPr/>
        </p:nvCxnSpPr>
        <p:spPr>
          <a:xfrm flipV="1">
            <a:off x="6107147" y="4128232"/>
            <a:ext cx="0" cy="432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81FD9A2-2859-1285-0BCC-E29DBC4DBE6E}"/>
              </a:ext>
            </a:extLst>
          </p:cNvPr>
          <p:cNvCxnSpPr/>
          <p:nvPr/>
        </p:nvCxnSpPr>
        <p:spPr>
          <a:xfrm>
            <a:off x="2866749" y="3104609"/>
            <a:ext cx="0" cy="432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DCE2B0-129C-F206-8FF6-B6A3135244DB}"/>
              </a:ext>
            </a:extLst>
          </p:cNvPr>
          <p:cNvSpPr txBox="1"/>
          <p:nvPr/>
        </p:nvSpPr>
        <p:spPr>
          <a:xfrm>
            <a:off x="8732519" y="4670474"/>
            <a:ext cx="2219583" cy="62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현재까지 상환한 금액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채권 추심 금액 등</a:t>
            </a:r>
            <a:endParaRPr kumimoji="1" lang="en-US" altLang="ko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E54B9A-6D88-DA9A-946A-F46A6E6E69CA}"/>
              </a:ext>
            </a:extLst>
          </p:cNvPr>
          <p:cNvSpPr txBox="1"/>
          <p:nvPr/>
        </p:nvSpPr>
        <p:spPr>
          <a:xfrm>
            <a:off x="6587575" y="2495870"/>
            <a:ext cx="229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실제 대출 금액</a:t>
            </a:r>
            <a:endParaRPr kumimoji="1" lang="en-US" altLang="ko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70EBA423-F05D-7BF6-A5F2-D0CB50E95628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F2EAE6-B1A9-3A69-813F-D9397268683E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2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8" name="Slide Number Placeholder 6">
            <a:extLst>
              <a:ext uri="{FF2B5EF4-FFF2-40B4-BE49-F238E27FC236}">
                <a16:creationId xmlns:a16="http://schemas.microsoft.com/office/drawing/2014/main" id="{61AE7259-950D-A06E-B7D5-53D779FEE4C5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22</a:t>
            </a:fld>
            <a:endParaRPr lang="en-K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80CCFF-643E-6364-02BF-2DC75A34BB37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Data Preprocessing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268B0-4738-3DE7-4987-D19C7DB75626}"/>
              </a:ext>
            </a:extLst>
          </p:cNvPr>
          <p:cNvSpPr txBox="1"/>
          <p:nvPr/>
        </p:nvSpPr>
        <p:spPr>
          <a:xfrm>
            <a:off x="1293602" y="6261398"/>
            <a:ext cx="3332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*구체적인 칼럼명은 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appendix</a:t>
            </a:r>
            <a:r>
              <a:rPr lang="ko-KR" altLang="en-US" sz="1400" dirty="0" err="1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에</a:t>
            </a:r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ko-KR" altLang="en-US" sz="1400" dirty="0" err="1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고지해둠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lang="en-KR" sz="1400" dirty="0">
              <a:solidFill>
                <a:srgbClr val="EF4123"/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D45230-0D5D-BC8A-F1F7-6AE7F977767D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7869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DBD2B-11E1-F9FD-4201-E9410E18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8347F-87EF-338D-FEB5-19764C1766CE}"/>
              </a:ext>
            </a:extLst>
          </p:cNvPr>
          <p:cNvSpPr/>
          <p:nvPr/>
        </p:nvSpPr>
        <p:spPr>
          <a:xfrm>
            <a:off x="1224780" y="1158933"/>
            <a:ext cx="10627936" cy="2317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B5BD06-EC2F-8EF1-4768-67E2F3DE6AB9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57A72-3CFE-26F1-82CA-C28781E2823D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2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3CAE5350-5862-3287-D228-B7C543DC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23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DF4F6-9128-B27D-A59F-B8762D3416EB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Data Preprocessing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307259-53A7-64BB-B5C0-4B4EDC28FE9F}"/>
              </a:ext>
            </a:extLst>
          </p:cNvPr>
          <p:cNvSpPr txBox="1"/>
          <p:nvPr/>
        </p:nvSpPr>
        <p:spPr>
          <a:xfrm>
            <a:off x="1935750" y="1749267"/>
            <a:ext cx="9985602" cy="1808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id,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url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title,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application_type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next_pymnt_d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kumimoji="1"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policy_code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delinq_amnt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hardship_falg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zip_code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fico_range_high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emp_title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kumimoji="1"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날짜 관련 칼럼들 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(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issue_d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 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last_pymnt_d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 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등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), purpose,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addr_state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earliest_cr_line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 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initial_list_status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 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last_credit_pull_d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 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debt_settlement_flag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 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mo_sin_rcnt_rev_tl_op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 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mo_sin_rcnt_tl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 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last_pymnt_amnt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 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pymnt_plan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 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total_rec_prncp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 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total_rec_int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 </a:t>
            </a: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total_pymnt</a:t>
            </a:r>
            <a:r>
              <a:rPr lang="en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, </a:t>
            </a:r>
          </a:p>
          <a:p>
            <a:pPr>
              <a:lnSpc>
                <a:spcPct val="130000"/>
              </a:lnSpc>
            </a:pPr>
            <a:r>
              <a:rPr lang="en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total_pymnt_inv</a:t>
            </a:r>
            <a:endParaRPr kumimoji="1" lang="en-US" altLang="ko-KR" sz="2000" b="1" dirty="0">
              <a:solidFill>
                <a:srgbClr val="062B52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BE2C84-DA5A-DE9A-3570-9017C68A2A8A}"/>
              </a:ext>
            </a:extLst>
          </p:cNvPr>
          <p:cNvSpPr/>
          <p:nvPr/>
        </p:nvSpPr>
        <p:spPr>
          <a:xfrm>
            <a:off x="1212208" y="1158933"/>
            <a:ext cx="642334" cy="2317738"/>
          </a:xfrm>
          <a:prstGeom prst="rect">
            <a:avLst/>
          </a:prstGeom>
          <a:solidFill>
            <a:srgbClr val="062B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8E7523-BE43-3C8D-7E4F-3F1EC7619704}"/>
              </a:ext>
            </a:extLst>
          </p:cNvPr>
          <p:cNvSpPr/>
          <p:nvPr/>
        </p:nvSpPr>
        <p:spPr>
          <a:xfrm>
            <a:off x="1218494" y="5398466"/>
            <a:ext cx="10627936" cy="935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3947045-FB5C-CAD1-45D5-17E01582CE02}"/>
              </a:ext>
            </a:extLst>
          </p:cNvPr>
          <p:cNvSpPr/>
          <p:nvPr/>
        </p:nvSpPr>
        <p:spPr>
          <a:xfrm>
            <a:off x="1212208" y="5392384"/>
            <a:ext cx="642334" cy="935788"/>
          </a:xfrm>
          <a:prstGeom prst="rect">
            <a:avLst/>
          </a:prstGeom>
          <a:solidFill>
            <a:srgbClr val="062B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7D75D5-66D2-E82E-B879-AE81C71AA1AE}"/>
              </a:ext>
            </a:extLst>
          </p:cNvPr>
          <p:cNvSpPr txBox="1"/>
          <p:nvPr/>
        </p:nvSpPr>
        <p:spPr>
          <a:xfrm>
            <a:off x="1935750" y="5538891"/>
            <a:ext cx="6378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loan_status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열에 </a:t>
            </a:r>
            <a:r>
              <a:rPr kumimoji="1"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결측치가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있는 행은 전부 제거</a:t>
            </a:r>
            <a:endParaRPr kumimoji="1"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r>
              <a:rPr kumimoji="1"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결측치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비율 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50%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이상인 칼럼</a:t>
            </a: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제거</a:t>
            </a: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223912-63D8-C014-A49A-A4FE88546BFB}"/>
              </a:ext>
            </a:extLst>
          </p:cNvPr>
          <p:cNvSpPr txBox="1"/>
          <p:nvPr/>
        </p:nvSpPr>
        <p:spPr>
          <a:xfrm>
            <a:off x="1935750" y="1299389"/>
            <a:ext cx="445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모델링에 불필요하다고 판단된 칼럼 제거</a:t>
            </a:r>
            <a:endParaRPr kumimoji="1"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CD776E-A7DC-85F7-2213-58D3372898D7}"/>
              </a:ext>
            </a:extLst>
          </p:cNvPr>
          <p:cNvSpPr/>
          <p:nvPr/>
        </p:nvSpPr>
        <p:spPr>
          <a:xfrm>
            <a:off x="1224780" y="3855678"/>
            <a:ext cx="10627936" cy="1145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EA16C3-1BD1-05CD-1C05-20E8A0C105F1}"/>
              </a:ext>
            </a:extLst>
          </p:cNvPr>
          <p:cNvSpPr/>
          <p:nvPr/>
        </p:nvSpPr>
        <p:spPr>
          <a:xfrm>
            <a:off x="1218494" y="3849596"/>
            <a:ext cx="642334" cy="1145536"/>
          </a:xfrm>
          <a:prstGeom prst="rect">
            <a:avLst/>
          </a:prstGeom>
          <a:solidFill>
            <a:srgbClr val="062B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CA9C5-C496-05DF-4061-81328F3838B1}"/>
              </a:ext>
            </a:extLst>
          </p:cNvPr>
          <p:cNvSpPr txBox="1"/>
          <p:nvPr/>
        </p:nvSpPr>
        <p:spPr>
          <a:xfrm>
            <a:off x="1935750" y="3990365"/>
            <a:ext cx="4951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채무 불이행 이후에 발생하는 칼럼 제거</a:t>
            </a:r>
          </a:p>
          <a:p>
            <a:pPr algn="ctr"/>
            <a:endParaRPr kumimoji="1"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B2BFE-F60A-5EF0-33FF-2CC2AF760CB1}"/>
              </a:ext>
            </a:extLst>
          </p:cNvPr>
          <p:cNvSpPr txBox="1"/>
          <p:nvPr/>
        </p:nvSpPr>
        <p:spPr>
          <a:xfrm>
            <a:off x="1935750" y="4393355"/>
            <a:ext cx="9985602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recoveries,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collection_recovery_fee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collections_12_mths_ex_med, </a:t>
            </a:r>
            <a:r>
              <a:rPr kumimoji="1"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tot_coll_amt</a:t>
            </a:r>
            <a:r>
              <a:rPr kumimoji="1"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…</a:t>
            </a:r>
            <a:endParaRPr kumimoji="1" lang="en-US" altLang="ko-KR" sz="2000" b="1" dirty="0">
              <a:solidFill>
                <a:srgbClr val="062B52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4D0F3-872C-68D8-FE2D-F35597FC05BB}"/>
              </a:ext>
            </a:extLst>
          </p:cNvPr>
          <p:cNvSpPr txBox="1"/>
          <p:nvPr/>
        </p:nvSpPr>
        <p:spPr>
          <a:xfrm>
            <a:off x="6776581" y="423063"/>
            <a:ext cx="514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데이터 시점 구분              </a:t>
            </a:r>
            <a:r>
              <a:rPr kumimoji="1" lang="ko-KR" altLang="en-US" sz="14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불필요 행 및 칼럼 지우기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  데이터 처리</a:t>
            </a:r>
            <a:endParaRPr kumimoji="1" lang="ko-KR" altLang="en-US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3550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C4C66-6D53-9C17-12BD-542BFAB4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51EC12-983D-27E3-6C63-E4B47A87A86C}"/>
              </a:ext>
            </a:extLst>
          </p:cNvPr>
          <p:cNvSpPr txBox="1"/>
          <p:nvPr/>
        </p:nvSpPr>
        <p:spPr>
          <a:xfrm>
            <a:off x="1349849" y="356130"/>
            <a:ext cx="321434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01.</a:t>
            </a:r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순서형 변수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295C559-4845-9B3F-53F6-8F53D11AFF16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F7CC3-1C77-211A-4405-17E4BEDCBA53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2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C5B9D4B-A5AB-A697-D170-5E0A8C40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24</a:t>
            </a:fld>
            <a:endParaRPr lang="en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754029-119A-B11C-0B3E-CC0D35AFF5E2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Data Preprocessing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33DFD-E98D-4B22-102A-60584FE48DBA}"/>
              </a:ext>
            </a:extLst>
          </p:cNvPr>
          <p:cNvSpPr txBox="1"/>
          <p:nvPr/>
        </p:nvSpPr>
        <p:spPr>
          <a:xfrm>
            <a:off x="6739003" y="423063"/>
            <a:ext cx="5182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데이터 시점 구분              불필요 행 및 칼럼 지우기             </a:t>
            </a:r>
            <a:r>
              <a:rPr kumimoji="1" lang="ko-KR" altLang="en-US" sz="14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데이터 처리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AEC477-FE71-11A7-EAED-F6637A694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95514"/>
              </p:ext>
            </p:extLst>
          </p:nvPr>
        </p:nvGraphicFramePr>
        <p:xfrm>
          <a:off x="1349849" y="1464233"/>
          <a:ext cx="10230342" cy="2294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7120">
                  <a:extLst>
                    <a:ext uri="{9D8B030D-6E8A-4147-A177-3AD203B41FA5}">
                      <a16:colId xmlns:a16="http://schemas.microsoft.com/office/drawing/2014/main" val="390739122"/>
                    </a:ext>
                  </a:extLst>
                </a:gridCol>
                <a:gridCol w="5480078">
                  <a:extLst>
                    <a:ext uri="{9D8B030D-6E8A-4147-A177-3AD203B41FA5}">
                      <a16:colId xmlns:a16="http://schemas.microsoft.com/office/drawing/2014/main" val="1997489260"/>
                    </a:ext>
                  </a:extLst>
                </a:gridCol>
                <a:gridCol w="2173144">
                  <a:extLst>
                    <a:ext uri="{9D8B030D-6E8A-4147-A177-3AD203B41FA5}">
                      <a16:colId xmlns:a16="http://schemas.microsoft.com/office/drawing/2014/main" val="199785796"/>
                    </a:ext>
                  </a:extLst>
                </a:gridCol>
              </a:tblGrid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칼럼명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처리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방법</a:t>
                      </a:r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746908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emp_length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문자열 형태의 고용 기간 값을 순서형 숫자로 매핑</a:t>
                      </a:r>
                      <a:endParaRPr lang="en-US" altLang="ko-KR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  <a:p>
                      <a:pPr algn="l"/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결측치는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-1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로 채워 무직 상태를 구분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&lt; 1 year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 → 0</a:t>
                      </a:r>
                    </a:p>
                    <a:p>
                      <a:pPr algn="ctr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 year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 → 1</a:t>
                      </a:r>
                    </a:p>
                    <a:p>
                      <a:pPr algn="ctr"/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…</a:t>
                      </a:r>
                    </a:p>
                    <a:p>
                      <a:pPr algn="ctr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10+ years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 → 10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29451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term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' 36 months'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와 </a:t>
                      </a:r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' 60 </a:t>
                      </a: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months'</a:t>
                      </a:r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를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각각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36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과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60</a:t>
                      </a:r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으로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매핑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75579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2D0B2F5-2EB4-3948-12C7-25907991C15A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1362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45CBC-6F3D-6C1A-AC92-A799A002D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CD47D3-19AA-5188-3E75-7A6AF176ED27}"/>
              </a:ext>
            </a:extLst>
          </p:cNvPr>
          <p:cNvSpPr txBox="1"/>
          <p:nvPr/>
        </p:nvSpPr>
        <p:spPr>
          <a:xfrm>
            <a:off x="1349847" y="356130"/>
            <a:ext cx="31133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02.</a:t>
            </a:r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수치형 변수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8925B9F-8B00-9B99-96EC-697C670582CA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1F5B3F-59D1-CD62-99CA-1D98954D99F6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2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E035FEAE-6133-B491-9D49-C75E1E5A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25</a:t>
            </a:fld>
            <a:endParaRPr lang="en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2FD1A2-94B3-CF7F-92E4-5E21FA9C9938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Data Preprocessing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E8F72C-9D22-83A1-6144-59AFD458A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438474"/>
              </p:ext>
            </p:extLst>
          </p:nvPr>
        </p:nvGraphicFramePr>
        <p:xfrm>
          <a:off x="1349849" y="1281979"/>
          <a:ext cx="10199148" cy="4767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2151">
                  <a:extLst>
                    <a:ext uri="{9D8B030D-6E8A-4147-A177-3AD203B41FA5}">
                      <a16:colId xmlns:a16="http://schemas.microsoft.com/office/drawing/2014/main" val="390739122"/>
                    </a:ext>
                  </a:extLst>
                </a:gridCol>
                <a:gridCol w="6976997">
                  <a:extLst>
                    <a:ext uri="{9D8B030D-6E8A-4147-A177-3AD203B41FA5}">
                      <a16:colId xmlns:a16="http://schemas.microsoft.com/office/drawing/2014/main" val="1997489260"/>
                    </a:ext>
                  </a:extLst>
                </a:gridCol>
              </a:tblGrid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칼럼명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처리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방법</a:t>
                      </a:r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746908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revol</a:t>
                      </a:r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_util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"%" 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기호 제거 후 실수형 변환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, 100</a:t>
                      </a:r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으로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나눠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0~1 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범위로 정규화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결측치는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평균값으로 대체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29451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tot_coll_amt</a:t>
                      </a: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, </a:t>
                      </a:r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tot_cur_bal</a:t>
                      </a: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, </a:t>
                      </a:r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total_rev_hi_lim</a:t>
                      </a: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, acc_open_past_24mths, </a:t>
                      </a:r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avg_cur_bal</a:t>
                      </a: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, </a:t>
                      </a:r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bc_open_to_buy</a:t>
                      </a:r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_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결측치를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각각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0, 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중앙값 등 적절한 값으로 대체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003352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bc_util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값을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100</a:t>
                      </a:r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으로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나눠 소수점 형태로 변환한 후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결측치는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평균값으로 대체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0615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dti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100</a:t>
                      </a:r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으로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나눠 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0~1 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범위의 값으로 변환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970504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mort_acc</a:t>
                      </a: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, num_accts_ever_120_pd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결측치는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중앙값으로 대체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29945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여러 계좌 관련 칼럼 및 신용 한도</a:t>
                      </a: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잔액 관련 칼럼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결측치는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중앙값 또는 평균값으로 대체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7557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DAF1C2-3BC7-55EE-9EDC-3F4E872E99ED}"/>
              </a:ext>
            </a:extLst>
          </p:cNvPr>
          <p:cNvSpPr txBox="1"/>
          <p:nvPr/>
        </p:nvSpPr>
        <p:spPr>
          <a:xfrm>
            <a:off x="6739003" y="423063"/>
            <a:ext cx="5182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데이터 시점 구분              불필요 행 및 칼럼 지우기             </a:t>
            </a:r>
            <a:r>
              <a:rPr kumimoji="1" lang="ko-KR" altLang="en-US" sz="14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데이터 처리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BCE1E7-FB22-8B7F-B7CC-3A33DC474DDB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956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F24F7-F27F-DB46-4968-4E9597290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AF6AEE5-3F41-BC35-279B-6FA7328AAEB3}"/>
              </a:ext>
            </a:extLst>
          </p:cNvPr>
          <p:cNvSpPr txBox="1"/>
          <p:nvPr/>
        </p:nvSpPr>
        <p:spPr>
          <a:xfrm>
            <a:off x="1349847" y="356130"/>
            <a:ext cx="31133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03.</a:t>
            </a:r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범주형 변수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C8C9ED0-88C9-FE51-8A00-A170357F344B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D5034D-2CEE-D11E-0FDE-7D920CE50CF6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2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B1B6EF91-9DCC-1EF1-CD1D-2D67BC2C5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26</a:t>
            </a:fld>
            <a:endParaRPr lang="en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55DC12-9896-D5D5-B793-54228CD2A884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Data Preprocessing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7A50D-D50E-C697-CDA0-D042C9AE17E7}"/>
              </a:ext>
            </a:extLst>
          </p:cNvPr>
          <p:cNvSpPr txBox="1"/>
          <p:nvPr/>
        </p:nvSpPr>
        <p:spPr>
          <a:xfrm>
            <a:off x="6739003" y="423063"/>
            <a:ext cx="5182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데이터 시점 구분              불필요 행 및 칼럼 지우기             </a:t>
            </a:r>
            <a:r>
              <a:rPr kumimoji="1" lang="ko-KR" altLang="en-US" sz="14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데이터 처리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B0834D-F547-5F9F-FA88-A5652ACEA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68094"/>
              </p:ext>
            </p:extLst>
          </p:nvPr>
        </p:nvGraphicFramePr>
        <p:xfrm>
          <a:off x="1349849" y="1464233"/>
          <a:ext cx="10230342" cy="3661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7120">
                  <a:extLst>
                    <a:ext uri="{9D8B030D-6E8A-4147-A177-3AD203B41FA5}">
                      <a16:colId xmlns:a16="http://schemas.microsoft.com/office/drawing/2014/main" val="390739122"/>
                    </a:ext>
                  </a:extLst>
                </a:gridCol>
                <a:gridCol w="5480078">
                  <a:extLst>
                    <a:ext uri="{9D8B030D-6E8A-4147-A177-3AD203B41FA5}">
                      <a16:colId xmlns:a16="http://schemas.microsoft.com/office/drawing/2014/main" val="1997489260"/>
                    </a:ext>
                  </a:extLst>
                </a:gridCol>
                <a:gridCol w="2173144">
                  <a:extLst>
                    <a:ext uri="{9D8B030D-6E8A-4147-A177-3AD203B41FA5}">
                      <a16:colId xmlns:a16="http://schemas.microsoft.com/office/drawing/2014/main" val="199785796"/>
                    </a:ext>
                  </a:extLst>
                </a:gridCol>
              </a:tblGrid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칼럼명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처리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방법</a:t>
                      </a:r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746908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grade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문자열</a:t>
                      </a:r>
                      <a:r>
                        <a:rPr lang="ko-KR" alt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등급을 정수형으로 변환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A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→ 0</a:t>
                      </a:r>
                    </a:p>
                    <a:p>
                      <a:pPr algn="ctr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B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→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C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→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29451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s</a:t>
                      </a:r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ub_grade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문자열</a:t>
                      </a:r>
                      <a:r>
                        <a:rPr lang="ko-KR" alt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등급을 정수형으로 변환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A1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→ 0</a:t>
                      </a:r>
                    </a:p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A2→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A3 →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755799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l</a:t>
                      </a:r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oan_status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fully paid = 0, default = 1</a:t>
                      </a:r>
                    </a:p>
                    <a:p>
                      <a:pPr algn="l"/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나머지</a:t>
                      </a:r>
                      <a:r>
                        <a:rPr lang="ko-KR" alt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</a:t>
                      </a:r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status</a:t>
                      </a:r>
                      <a:r>
                        <a:rPr lang="ko-KR" alt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가 있는 행은 삭제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1817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home_ownership</a:t>
                      </a: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, </a:t>
                      </a:r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verification_status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더미변수로</a:t>
                      </a:r>
                      <a:r>
                        <a:rPr lang="ko-KR" alt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만들기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0944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A76FF61-9217-1064-5B67-BDE63229DA30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15835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125F-102B-C78E-4121-348DB02C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F5E1305-0A6E-6194-67F3-1DAFE3BCD70C}"/>
              </a:ext>
            </a:extLst>
          </p:cNvPr>
          <p:cNvSpPr txBox="1"/>
          <p:nvPr/>
        </p:nvSpPr>
        <p:spPr>
          <a:xfrm>
            <a:off x="1349847" y="356130"/>
            <a:ext cx="25987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04.</a:t>
            </a:r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파생변수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1CB724F-B060-19D5-3960-01BE6FE4C047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A40C2C-0544-E335-A940-A7EE0E95CF59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2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7662FA5E-2D7A-AF64-CB3A-FE15D39E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27</a:t>
            </a:fld>
            <a:endParaRPr lang="en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BD078-0ED4-9F06-FFA2-AF923B3AD238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Data Preprocessing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D5567-1E6D-A5FA-9788-C247017862E3}"/>
              </a:ext>
            </a:extLst>
          </p:cNvPr>
          <p:cNvSpPr txBox="1"/>
          <p:nvPr/>
        </p:nvSpPr>
        <p:spPr>
          <a:xfrm>
            <a:off x="6739003" y="423063"/>
            <a:ext cx="5182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데이터 시점 구분              불필요 행 및 칼럼 지우기             </a:t>
            </a:r>
            <a:r>
              <a:rPr kumimoji="1" lang="ko-KR" altLang="en-US" sz="14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데이터 처리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CA9D88-F467-41C5-1502-2DC637FD4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167375"/>
              </p:ext>
            </p:extLst>
          </p:nvPr>
        </p:nvGraphicFramePr>
        <p:xfrm>
          <a:off x="1349849" y="1281979"/>
          <a:ext cx="10199148" cy="1658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2151">
                  <a:extLst>
                    <a:ext uri="{9D8B030D-6E8A-4147-A177-3AD203B41FA5}">
                      <a16:colId xmlns:a16="http://schemas.microsoft.com/office/drawing/2014/main" val="390739122"/>
                    </a:ext>
                  </a:extLst>
                </a:gridCol>
                <a:gridCol w="6976997">
                  <a:extLst>
                    <a:ext uri="{9D8B030D-6E8A-4147-A177-3AD203B41FA5}">
                      <a16:colId xmlns:a16="http://schemas.microsoft.com/office/drawing/2014/main" val="1997489260"/>
                    </a:ext>
                  </a:extLst>
                </a:gridCol>
              </a:tblGrid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칼럼명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처리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방법</a:t>
                      </a:r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746908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r</a:t>
                      </a:r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ecovery_rate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(총</a:t>
                      </a:r>
                      <a:r>
                        <a:rPr lang="ko-KR" alt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상환 예정 금액</a:t>
                      </a:r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)</a:t>
                      </a:r>
                      <a:r>
                        <a:rPr lang="ko-KR" alt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</a:t>
                      </a:r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/</a:t>
                      </a:r>
                      <a:r>
                        <a:rPr lang="ko-KR" alt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</a:t>
                      </a:r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(</a:t>
                      </a:r>
                      <a:r>
                        <a:rPr lang="ko-KR" alt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상환 기간</a:t>
                      </a:r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)</a:t>
                      </a:r>
                      <a:r>
                        <a:rPr lang="ko-KR" alt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</a:t>
                      </a:r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X (</a:t>
                      </a:r>
                      <a:r>
                        <a:rPr lang="ko-KR" alt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월 상환금액</a:t>
                      </a:r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)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29451"/>
                  </a:ext>
                </a:extLst>
              </a:tr>
              <a:tr h="5528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</a:t>
                      </a:r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ico_avg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(</a:t>
                      </a:r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fico_range_high</a:t>
                      </a: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+ </a:t>
                      </a:r>
                      <a:r>
                        <a:rPr lang="en-US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fico_range_low</a:t>
                      </a:r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) / 2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00335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03E89CC-00E8-0DCE-B823-448484C50131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634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round grey and black magnifying glass">
            <a:extLst>
              <a:ext uri="{FF2B5EF4-FFF2-40B4-BE49-F238E27FC236}">
                <a16:creationId xmlns:a16="http://schemas.microsoft.com/office/drawing/2014/main" id="{7B455821-CA1D-6BFD-0FE0-50B7C669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1" b="317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759AB1-E48C-7CB5-48AB-0F6D762A85C0}"/>
              </a:ext>
            </a:extLst>
          </p:cNvPr>
          <p:cNvGrpSpPr/>
          <p:nvPr/>
        </p:nvGrpSpPr>
        <p:grpSpPr>
          <a:xfrm>
            <a:off x="484213" y="594737"/>
            <a:ext cx="3965494" cy="2391532"/>
            <a:chOff x="7028120" y="899538"/>
            <a:chExt cx="3640177" cy="20324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EB30FC-07DA-839E-A1EE-0B29D84F02F8}"/>
                </a:ext>
              </a:extLst>
            </p:cNvPr>
            <p:cNvSpPr/>
            <p:nvPr/>
          </p:nvSpPr>
          <p:spPr>
            <a:xfrm>
              <a:off x="7028121" y="903767"/>
              <a:ext cx="3640176" cy="2028234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1BACEF-00B6-A2D6-1E4F-D3C9E0FE4112}"/>
                </a:ext>
              </a:extLst>
            </p:cNvPr>
            <p:cNvSpPr/>
            <p:nvPr/>
          </p:nvSpPr>
          <p:spPr>
            <a:xfrm>
              <a:off x="7028120" y="899538"/>
              <a:ext cx="3640176" cy="195616"/>
            </a:xfrm>
            <a:prstGeom prst="rect">
              <a:avLst/>
            </a:prstGeom>
            <a:solidFill>
              <a:srgbClr val="062B52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3CBE37-41F4-C327-F956-BAE06BE4C1A7}"/>
              </a:ext>
            </a:extLst>
          </p:cNvPr>
          <p:cNvSpPr txBox="1"/>
          <p:nvPr/>
        </p:nvSpPr>
        <p:spPr>
          <a:xfrm>
            <a:off x="541774" y="100445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03</a:t>
            </a:r>
            <a:endParaRPr lang="en-KR" sz="20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1BBDB-098C-6ED2-9A87-6EB82A911802}"/>
              </a:ext>
            </a:extLst>
          </p:cNvPr>
          <p:cNvSpPr txBox="1"/>
          <p:nvPr/>
        </p:nvSpPr>
        <p:spPr>
          <a:xfrm>
            <a:off x="908396" y="896127"/>
            <a:ext cx="1914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Modeling</a:t>
            </a:r>
            <a:endParaRPr lang="en-KR" sz="3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BA3A9-F8B4-F058-7738-31E67417D2D4}"/>
              </a:ext>
            </a:extLst>
          </p:cNvPr>
          <p:cNvSpPr txBox="1"/>
          <p:nvPr/>
        </p:nvSpPr>
        <p:spPr>
          <a:xfrm>
            <a:off x="906872" y="1416507"/>
            <a:ext cx="3542834" cy="1331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4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가지 모델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Prism 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이자율 모델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Guardian 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회수율 예측모델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Sentinel 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부도 예측 모델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8669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0BC83-B606-42EC-A129-AF7532969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EDD49D-A83A-3099-EB7D-682C52534F08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3C1BE-A334-BAD2-35F7-7633759A6D47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03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D7F9040-D38E-658B-0A2F-4575A1FB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331" y="6470164"/>
            <a:ext cx="8677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29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40A3F-F6BC-DAC9-25B9-36244C992243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2" name="직사각형 1">
            <a:extLst>
              <a:ext uri="{FF2B5EF4-FFF2-40B4-BE49-F238E27FC236}">
                <a16:creationId xmlns:a16="http://schemas.microsoft.com/office/drawing/2014/main" id="{55E99E34-99D8-97C9-572B-24F33D8986BD}"/>
              </a:ext>
            </a:extLst>
          </p:cNvPr>
          <p:cNvSpPr/>
          <p:nvPr/>
        </p:nvSpPr>
        <p:spPr>
          <a:xfrm>
            <a:off x="1710474" y="1535176"/>
            <a:ext cx="2841206" cy="1488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12F3B3-9656-98E7-99B9-02A9A5EA0792}"/>
              </a:ext>
            </a:extLst>
          </p:cNvPr>
          <p:cNvSpPr txBox="1"/>
          <p:nvPr/>
        </p:nvSpPr>
        <p:spPr>
          <a:xfrm>
            <a:off x="1710474" y="1722972"/>
            <a:ext cx="2783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이미 알고 있는 것</a:t>
            </a:r>
            <a:endParaRPr kumimoji="1"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상환기간</a:t>
            </a:r>
            <a:endParaRPr kumimoji="1"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현재까지 승인된 총 대출 금액</a:t>
            </a:r>
          </a:p>
        </p:txBody>
      </p:sp>
      <p:sp>
        <p:nvSpPr>
          <p:cNvPr id="34" name="직사각형 8">
            <a:extLst>
              <a:ext uri="{FF2B5EF4-FFF2-40B4-BE49-F238E27FC236}">
                <a16:creationId xmlns:a16="http://schemas.microsoft.com/office/drawing/2014/main" id="{500E539A-F5A7-6BC1-3E55-DE312074EC42}"/>
              </a:ext>
            </a:extLst>
          </p:cNvPr>
          <p:cNvSpPr/>
          <p:nvPr/>
        </p:nvSpPr>
        <p:spPr>
          <a:xfrm>
            <a:off x="1425994" y="3377842"/>
            <a:ext cx="3352800" cy="2854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A8FAF3-F7E6-6FA0-8543-27F0C9AC3AA8}"/>
              </a:ext>
            </a:extLst>
          </p:cNvPr>
          <p:cNvSpPr txBox="1"/>
          <p:nvPr/>
        </p:nvSpPr>
        <p:spPr>
          <a:xfrm>
            <a:off x="1540701" y="3560300"/>
            <a:ext cx="295361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구해야 하는 것</a:t>
            </a:r>
            <a:endParaRPr kumimoji="1" lang="en-US" altLang="ko-KR" sz="2400" b="1" dirty="0">
              <a:solidFill>
                <a:srgbClr val="062B52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월 상환금액</a:t>
            </a: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= (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원금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x 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이자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)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/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상환기간</a:t>
            </a: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회수율</a:t>
            </a: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부도확률</a:t>
            </a:r>
          </a:p>
        </p:txBody>
      </p:sp>
      <p:sp>
        <p:nvSpPr>
          <p:cNvPr id="36" name="직사각형 10">
            <a:extLst>
              <a:ext uri="{FF2B5EF4-FFF2-40B4-BE49-F238E27FC236}">
                <a16:creationId xmlns:a16="http://schemas.microsoft.com/office/drawing/2014/main" id="{4620871E-B386-53D8-A27D-F4E3F18C391F}"/>
              </a:ext>
            </a:extLst>
          </p:cNvPr>
          <p:cNvSpPr/>
          <p:nvPr/>
        </p:nvSpPr>
        <p:spPr>
          <a:xfrm>
            <a:off x="8324634" y="3377842"/>
            <a:ext cx="3352800" cy="2854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969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1D173D-B1D7-AB2B-77E4-A4C11AFBBDEE}"/>
              </a:ext>
            </a:extLst>
          </p:cNvPr>
          <p:cNvSpPr txBox="1"/>
          <p:nvPr/>
        </p:nvSpPr>
        <p:spPr>
          <a:xfrm>
            <a:off x="8609114" y="3560300"/>
            <a:ext cx="27838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구축한 모델</a:t>
            </a:r>
            <a:endParaRPr kumimoji="1"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 </a:t>
            </a:r>
            <a:endParaRPr kumimoji="1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endParaRPr kumimoji="1" lang="en-US" altLang="ko-KR" sz="2000" b="1" dirty="0"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이자율 모델</a:t>
            </a:r>
            <a:endParaRPr kumimoji="1" lang="en-US" altLang="ko-KR" sz="2000" b="1" dirty="0">
              <a:solidFill>
                <a:srgbClr val="EF412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400" b="1" dirty="0"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endParaRPr kumimoji="1" lang="en-US" altLang="ko-KR" sz="2400" b="1" dirty="0"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회수율 예측 모델</a:t>
            </a:r>
            <a:endParaRPr kumimoji="1" lang="en-US" altLang="ko-KR" sz="2000" b="1" dirty="0">
              <a:solidFill>
                <a:srgbClr val="EF4123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400" b="1" dirty="0"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endParaRPr kumimoji="1" lang="en-US" altLang="ko-KR" sz="2400" b="1" dirty="0"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kumimoji="1" lang="ko-KR" altLang="en-US" sz="2000" b="1" dirty="0">
                <a:solidFill>
                  <a:srgbClr val="EF4123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 예측 모델</a:t>
            </a:r>
          </a:p>
        </p:txBody>
      </p:sp>
      <p:sp>
        <p:nvSpPr>
          <p:cNvPr id="38" name="오른쪽 화살표[R] 15">
            <a:extLst>
              <a:ext uri="{FF2B5EF4-FFF2-40B4-BE49-F238E27FC236}">
                <a16:creationId xmlns:a16="http://schemas.microsoft.com/office/drawing/2014/main" id="{4ED09BA2-5312-0B3B-6282-B6333C8298B4}"/>
              </a:ext>
            </a:extLst>
          </p:cNvPr>
          <p:cNvSpPr/>
          <p:nvPr/>
        </p:nvSpPr>
        <p:spPr>
          <a:xfrm>
            <a:off x="4494314" y="4402700"/>
            <a:ext cx="4320000" cy="467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9" name="오른쪽 화살표[R] 16">
            <a:extLst>
              <a:ext uri="{FF2B5EF4-FFF2-40B4-BE49-F238E27FC236}">
                <a16:creationId xmlns:a16="http://schemas.microsoft.com/office/drawing/2014/main" id="{5F59EB7B-72EE-AB14-A908-3D296205AC37}"/>
              </a:ext>
            </a:extLst>
          </p:cNvPr>
          <p:cNvSpPr/>
          <p:nvPr/>
        </p:nvSpPr>
        <p:spPr>
          <a:xfrm>
            <a:off x="4494314" y="5035021"/>
            <a:ext cx="4320000" cy="467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0" name="오른쪽 화살표[R] 17">
            <a:extLst>
              <a:ext uri="{FF2B5EF4-FFF2-40B4-BE49-F238E27FC236}">
                <a16:creationId xmlns:a16="http://schemas.microsoft.com/office/drawing/2014/main" id="{6F03BAC0-6543-6946-D3A3-EF3E75661218}"/>
              </a:ext>
            </a:extLst>
          </p:cNvPr>
          <p:cNvSpPr/>
          <p:nvPr/>
        </p:nvSpPr>
        <p:spPr>
          <a:xfrm>
            <a:off x="4494314" y="5691827"/>
            <a:ext cx="4320000" cy="467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9BE73-BA83-D304-D2ED-8C472056FBB4}"/>
              </a:ext>
            </a:extLst>
          </p:cNvPr>
          <p:cNvSpPr txBox="1"/>
          <p:nvPr/>
        </p:nvSpPr>
        <p:spPr>
          <a:xfrm>
            <a:off x="1354145" y="366128"/>
            <a:ext cx="462498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err="1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LendSure</a:t>
            </a:r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모델</a:t>
            </a:r>
            <a:r>
              <a:rPr kumimoji="1" lang="en-US" altLang="ko-KR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: 3</a:t>
            </a:r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가지</a:t>
            </a:r>
          </a:p>
        </p:txBody>
      </p:sp>
      <p:sp>
        <p:nvSpPr>
          <p:cNvPr id="43" name="직사각형 18">
            <a:extLst>
              <a:ext uri="{FF2B5EF4-FFF2-40B4-BE49-F238E27FC236}">
                <a16:creationId xmlns:a16="http://schemas.microsoft.com/office/drawing/2014/main" id="{E0A340DF-3625-5A91-8E4C-AA720CD17A04}"/>
              </a:ext>
            </a:extLst>
          </p:cNvPr>
          <p:cNvSpPr/>
          <p:nvPr/>
        </p:nvSpPr>
        <p:spPr>
          <a:xfrm>
            <a:off x="5188945" y="1496993"/>
            <a:ext cx="6599103" cy="157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4" name="그림 19">
            <a:extLst>
              <a:ext uri="{FF2B5EF4-FFF2-40B4-BE49-F238E27FC236}">
                <a16:creationId xmlns:a16="http://schemas.microsoft.com/office/drawing/2014/main" id="{1F87D307-E2CD-C13B-DFDA-EC027224E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613" y="1598064"/>
            <a:ext cx="5600096" cy="580552"/>
          </a:xfrm>
          <a:prstGeom prst="rect">
            <a:avLst/>
          </a:prstGeom>
        </p:spPr>
      </p:pic>
      <p:pic>
        <p:nvPicPr>
          <p:cNvPr id="45" name="그림 20">
            <a:extLst>
              <a:ext uri="{FF2B5EF4-FFF2-40B4-BE49-F238E27FC236}">
                <a16:creationId xmlns:a16="http://schemas.microsoft.com/office/drawing/2014/main" id="{DF1896C8-9808-EE0D-838A-BC2A16ECC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824" y="2358526"/>
            <a:ext cx="6303944" cy="5209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100A36-78E2-E832-371C-DB57042FB7DE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447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2B91D-D5D0-1B16-5210-EBE2CC73E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4D0AD4-8A86-E692-62BC-B3A45D9D7AFC}"/>
              </a:ext>
            </a:extLst>
          </p:cNvPr>
          <p:cNvSpPr>
            <a:spLocks noChangeAspect="1"/>
          </p:cNvSpPr>
          <p:nvPr/>
        </p:nvSpPr>
        <p:spPr>
          <a:xfrm>
            <a:off x="515357" y="2676224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67B30-5393-55AE-B20E-1487FA92126E}"/>
              </a:ext>
            </a:extLst>
          </p:cNvPr>
          <p:cNvSpPr>
            <a:spLocks noChangeAspect="1"/>
          </p:cNvSpPr>
          <p:nvPr/>
        </p:nvSpPr>
        <p:spPr>
          <a:xfrm>
            <a:off x="891493" y="2676224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38464E-C48F-5EF1-70F5-C9E6FD950E15}"/>
              </a:ext>
            </a:extLst>
          </p:cNvPr>
          <p:cNvSpPr>
            <a:spLocks noChangeAspect="1"/>
          </p:cNvSpPr>
          <p:nvPr/>
        </p:nvSpPr>
        <p:spPr>
          <a:xfrm>
            <a:off x="1267629" y="2676225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C73C46-60F2-84AA-37E7-6321B1472469}"/>
              </a:ext>
            </a:extLst>
          </p:cNvPr>
          <p:cNvSpPr>
            <a:spLocks noChangeAspect="1"/>
          </p:cNvSpPr>
          <p:nvPr/>
        </p:nvSpPr>
        <p:spPr>
          <a:xfrm>
            <a:off x="1643765" y="2676224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0F47BE-0F2C-A0DC-7CF2-3B854EBCBCC6}"/>
              </a:ext>
            </a:extLst>
          </p:cNvPr>
          <p:cNvSpPr>
            <a:spLocks noChangeAspect="1"/>
          </p:cNvSpPr>
          <p:nvPr/>
        </p:nvSpPr>
        <p:spPr>
          <a:xfrm>
            <a:off x="515357" y="3071816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358763-0C8D-C02F-0EE8-49DAE173498E}"/>
              </a:ext>
            </a:extLst>
          </p:cNvPr>
          <p:cNvSpPr>
            <a:spLocks noChangeAspect="1"/>
          </p:cNvSpPr>
          <p:nvPr/>
        </p:nvSpPr>
        <p:spPr>
          <a:xfrm>
            <a:off x="1267629" y="3071817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9B9365-6368-ACA5-42BE-532B06F9D49B}"/>
              </a:ext>
            </a:extLst>
          </p:cNvPr>
          <p:cNvSpPr>
            <a:spLocks noChangeAspect="1"/>
          </p:cNvSpPr>
          <p:nvPr/>
        </p:nvSpPr>
        <p:spPr>
          <a:xfrm>
            <a:off x="1643765" y="3071816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AABF0B-F012-9476-D10B-128CD7237DFE}"/>
              </a:ext>
            </a:extLst>
          </p:cNvPr>
          <p:cNvSpPr>
            <a:spLocks noChangeAspect="1"/>
          </p:cNvSpPr>
          <p:nvPr/>
        </p:nvSpPr>
        <p:spPr>
          <a:xfrm>
            <a:off x="515357" y="3467408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EB105B3-F0B9-BA19-100C-C609239DB66A}"/>
              </a:ext>
            </a:extLst>
          </p:cNvPr>
          <p:cNvSpPr>
            <a:spLocks noChangeAspect="1"/>
          </p:cNvSpPr>
          <p:nvPr/>
        </p:nvSpPr>
        <p:spPr>
          <a:xfrm>
            <a:off x="891493" y="3467408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C0A16C-2D6A-01E5-2DA7-FB447B784D40}"/>
              </a:ext>
            </a:extLst>
          </p:cNvPr>
          <p:cNvSpPr>
            <a:spLocks noChangeAspect="1"/>
          </p:cNvSpPr>
          <p:nvPr/>
        </p:nvSpPr>
        <p:spPr>
          <a:xfrm>
            <a:off x="1267629" y="3467409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B289D1-3B62-6AE6-CBAD-FFB86D872702}"/>
              </a:ext>
            </a:extLst>
          </p:cNvPr>
          <p:cNvSpPr>
            <a:spLocks noChangeAspect="1"/>
          </p:cNvSpPr>
          <p:nvPr/>
        </p:nvSpPr>
        <p:spPr>
          <a:xfrm>
            <a:off x="1643765" y="3467408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F166C5E-F652-FA20-CF5A-824F27E4AF50}"/>
              </a:ext>
            </a:extLst>
          </p:cNvPr>
          <p:cNvSpPr>
            <a:spLocks noChangeAspect="1"/>
          </p:cNvSpPr>
          <p:nvPr/>
        </p:nvSpPr>
        <p:spPr>
          <a:xfrm>
            <a:off x="515357" y="3863000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70B5FA6-1CE6-B49C-45FF-A84CE19A3581}"/>
              </a:ext>
            </a:extLst>
          </p:cNvPr>
          <p:cNvSpPr>
            <a:spLocks noChangeAspect="1"/>
          </p:cNvSpPr>
          <p:nvPr/>
        </p:nvSpPr>
        <p:spPr>
          <a:xfrm>
            <a:off x="891493" y="3863000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4C9D89B-B490-F45E-7119-CBF4C3DB5AAD}"/>
              </a:ext>
            </a:extLst>
          </p:cNvPr>
          <p:cNvSpPr>
            <a:spLocks noChangeAspect="1"/>
          </p:cNvSpPr>
          <p:nvPr/>
        </p:nvSpPr>
        <p:spPr>
          <a:xfrm>
            <a:off x="1267629" y="3863001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C77EFE-E354-8EF0-0AE0-347D193446A4}"/>
              </a:ext>
            </a:extLst>
          </p:cNvPr>
          <p:cNvSpPr>
            <a:spLocks noChangeAspect="1"/>
          </p:cNvSpPr>
          <p:nvPr/>
        </p:nvSpPr>
        <p:spPr>
          <a:xfrm>
            <a:off x="1643765" y="3863000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814FCF-B042-9F91-44B5-54543B715227}"/>
              </a:ext>
            </a:extLst>
          </p:cNvPr>
          <p:cNvSpPr txBox="1"/>
          <p:nvPr/>
        </p:nvSpPr>
        <p:spPr>
          <a:xfrm>
            <a:off x="2084051" y="2574856"/>
            <a:ext cx="95925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0" b="1" dirty="0">
                <a:solidFill>
                  <a:srgbClr val="062B5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Lending</a:t>
            </a:r>
            <a:r>
              <a:rPr kumimoji="1" lang="ko-KR" altLang="en-US" sz="11000" b="1" dirty="0">
                <a:solidFill>
                  <a:srgbClr val="062B5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</a:t>
            </a:r>
            <a:r>
              <a:rPr kumimoji="1" lang="en-US" altLang="ko-KR" sz="11000" b="1" dirty="0">
                <a:solidFill>
                  <a:srgbClr val="062B5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Club</a:t>
            </a:r>
            <a:endParaRPr kumimoji="1" lang="ko-KR" altLang="en-US" sz="11000" b="1" dirty="0">
              <a:solidFill>
                <a:srgbClr val="062B5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3" name="!!morph_target">
            <a:extLst>
              <a:ext uri="{FF2B5EF4-FFF2-40B4-BE49-F238E27FC236}">
                <a16:creationId xmlns:a16="http://schemas.microsoft.com/office/drawing/2014/main" id="{B06BBD6B-4720-EEF2-85BC-8D24E4DA7983}"/>
              </a:ext>
            </a:extLst>
          </p:cNvPr>
          <p:cNvSpPr>
            <a:spLocks noChangeAspect="1"/>
          </p:cNvSpPr>
          <p:nvPr/>
        </p:nvSpPr>
        <p:spPr>
          <a:xfrm>
            <a:off x="5821586" y="2789687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D2E1E437-D63F-F1C8-0CA4-FE68F972FD4C}"/>
              </a:ext>
            </a:extLst>
          </p:cNvPr>
          <p:cNvSpPr/>
          <p:nvPr/>
        </p:nvSpPr>
        <p:spPr>
          <a:xfrm>
            <a:off x="5082972" y="1339457"/>
            <a:ext cx="3066040" cy="3066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KR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A0F2E5-B37F-BEDA-EE32-26419D3DC31F}"/>
              </a:ext>
            </a:extLst>
          </p:cNvPr>
          <p:cNvSpPr/>
          <p:nvPr/>
        </p:nvSpPr>
        <p:spPr>
          <a:xfrm>
            <a:off x="1437674" y="1339457"/>
            <a:ext cx="3066040" cy="3066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KR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94AF14-E5A4-E469-B688-80922019F122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0D94A-BB60-0BF1-1137-55CF409AF50D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altLang="ko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0106DFDB-D308-651A-56A8-2A01FED9BF2B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30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A46DF-E72F-6910-3E37-F57D77FA1ADF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434391-F4DC-2C36-3A37-2CD70D070888}"/>
              </a:ext>
            </a:extLst>
          </p:cNvPr>
          <p:cNvSpPr txBox="1"/>
          <p:nvPr/>
        </p:nvSpPr>
        <p:spPr>
          <a:xfrm>
            <a:off x="1912467" y="4656040"/>
            <a:ext cx="2116455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b="1" dirty="0"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Prism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이자율 모델</a:t>
            </a:r>
            <a:endParaRPr kumimoji="1" lang="en-US" altLang="ko-KR" sz="20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5D0D818-C73B-D34F-09A1-C8A7A940F9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C8EAF">
                <a:tint val="45000"/>
                <a:satMod val="400000"/>
              </a:srgbClr>
            </a:duotone>
          </a:blip>
          <a:srcRect l="6825" t="8790" r="5301" b="24405"/>
          <a:stretch/>
        </p:blipFill>
        <p:spPr>
          <a:xfrm>
            <a:off x="1670048" y="1783197"/>
            <a:ext cx="2771379" cy="21069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E4F07-37C9-334A-A6D4-B3B60A7250EB}"/>
              </a:ext>
            </a:extLst>
          </p:cNvPr>
          <p:cNvSpPr txBox="1"/>
          <p:nvPr/>
        </p:nvSpPr>
        <p:spPr>
          <a:xfrm>
            <a:off x="5592545" y="4656040"/>
            <a:ext cx="2116455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b="1" dirty="0"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Guardian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회수율 모델</a:t>
            </a:r>
            <a:endParaRPr kumimoji="1" lang="en-US" altLang="ko-KR" sz="20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60ACAF-6BEB-0190-BB07-9C40CDF895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89" t="1481" r="6543" b="15063"/>
          <a:stretch/>
        </p:blipFill>
        <p:spPr>
          <a:xfrm>
            <a:off x="5553395" y="1783197"/>
            <a:ext cx="2125193" cy="20800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133EEC9-77F7-AD83-77FF-A3A053569939}"/>
              </a:ext>
            </a:extLst>
          </p:cNvPr>
          <p:cNvSpPr/>
          <p:nvPr/>
        </p:nvSpPr>
        <p:spPr>
          <a:xfrm>
            <a:off x="8619435" y="1339457"/>
            <a:ext cx="3066040" cy="3066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KR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AA588-F0A6-C743-E218-45B65326D7F8}"/>
              </a:ext>
            </a:extLst>
          </p:cNvPr>
          <p:cNvSpPr txBox="1"/>
          <p:nvPr/>
        </p:nvSpPr>
        <p:spPr>
          <a:xfrm>
            <a:off x="9094227" y="4656040"/>
            <a:ext cx="2116455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b="1" dirty="0"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Sentinel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부도 예측 모델</a:t>
            </a:r>
            <a:endParaRPr kumimoji="1" lang="en-US" altLang="ko-KR" sz="20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45D4AB-0BEA-1CFE-91D7-AD6CA9AE2D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61" t="3422" r="14774" b="16214"/>
          <a:stretch/>
        </p:blipFill>
        <p:spPr>
          <a:xfrm>
            <a:off x="9145987" y="1708104"/>
            <a:ext cx="2012937" cy="23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36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E4F69-9DF9-9FC2-A781-515129600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EDFCBF-2723-2717-C43A-F580A27C423D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489D-6132-C929-CBAF-6B87837AA4D9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altLang="ko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60ED96C-BBD8-B2A9-48D8-259674A187D0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31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7F06E-62C8-0926-6E7C-E5146D0E516E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F533F-B417-2980-D345-E320F0025245}"/>
              </a:ext>
            </a:extLst>
          </p:cNvPr>
          <p:cNvSpPr txBox="1"/>
          <p:nvPr/>
        </p:nvSpPr>
        <p:spPr>
          <a:xfrm>
            <a:off x="1425994" y="366128"/>
            <a:ext cx="61382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01. 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이자율 모델 </a:t>
            </a:r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모델 설계 개요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BD53298-B543-D23C-C3D4-018A8AA58A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C8EAF">
                <a:tint val="45000"/>
                <a:satMod val="400000"/>
              </a:srgbClr>
            </a:duotone>
          </a:blip>
          <a:srcRect l="6825" t="8790" r="5301" b="24405"/>
          <a:stretch/>
        </p:blipFill>
        <p:spPr>
          <a:xfrm>
            <a:off x="7492908" y="295878"/>
            <a:ext cx="988421" cy="75144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5065B28-225D-0A2E-230B-2E87208426AE}"/>
              </a:ext>
            </a:extLst>
          </p:cNvPr>
          <p:cNvGrpSpPr/>
          <p:nvPr/>
        </p:nvGrpSpPr>
        <p:grpSpPr>
          <a:xfrm>
            <a:off x="1293602" y="1510595"/>
            <a:ext cx="10311023" cy="869244"/>
            <a:chOff x="1293602" y="1804106"/>
            <a:chExt cx="10311023" cy="8692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EAB499-A1AA-1D40-9526-E53F9254E06B}"/>
                </a:ext>
              </a:extLst>
            </p:cNvPr>
            <p:cNvSpPr/>
            <p:nvPr/>
          </p:nvSpPr>
          <p:spPr>
            <a:xfrm>
              <a:off x="1293602" y="1804106"/>
              <a:ext cx="1791860" cy="869244"/>
            </a:xfrm>
            <a:prstGeom prst="rect">
              <a:avLst/>
            </a:prstGeom>
            <a:solidFill>
              <a:srgbClr val="14B4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가정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66A20-A959-70F9-A259-6D6EC33D96F7}"/>
                </a:ext>
              </a:extLst>
            </p:cNvPr>
            <p:cNvSpPr/>
            <p:nvPr/>
          </p:nvSpPr>
          <p:spPr>
            <a:xfrm>
              <a:off x="3194756" y="1804106"/>
              <a:ext cx="8409869" cy="869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en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부도를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하지 않은 사람은 이자율이 잘 선정된 경우이다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.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526392-227C-8584-262E-00506773FA33}"/>
              </a:ext>
            </a:extLst>
          </p:cNvPr>
          <p:cNvGrpSpPr/>
          <p:nvPr/>
        </p:nvGrpSpPr>
        <p:grpSpPr>
          <a:xfrm>
            <a:off x="1293602" y="2662062"/>
            <a:ext cx="10311023" cy="1278105"/>
            <a:chOff x="1293602" y="2955572"/>
            <a:chExt cx="10311023" cy="127810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C1DF9F-5518-ABDB-6E3D-9ECDCB142343}"/>
                </a:ext>
              </a:extLst>
            </p:cNvPr>
            <p:cNvSpPr/>
            <p:nvPr/>
          </p:nvSpPr>
          <p:spPr>
            <a:xfrm>
              <a:off x="1293602" y="2955573"/>
              <a:ext cx="1791860" cy="1278104"/>
            </a:xfrm>
            <a:prstGeom prst="rect">
              <a:avLst/>
            </a:prstGeom>
            <a:solidFill>
              <a:srgbClr val="0C8E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사용</a:t>
              </a:r>
              <a:r>
                <a:rPr lang="ko-KR" altLang="en-US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 데이터</a:t>
              </a:r>
              <a:endParaRPr lang="en-KR" sz="2400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4238C4-9268-9E2F-6871-4681B194FEB6}"/>
                </a:ext>
              </a:extLst>
            </p:cNvPr>
            <p:cNvSpPr/>
            <p:nvPr/>
          </p:nvSpPr>
          <p:spPr>
            <a:xfrm>
              <a:off x="3194756" y="2955572"/>
              <a:ext cx="8409869" cy="1278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‘</a:t>
              </a:r>
              <a:r>
                <a:rPr lang="ko-KR" alt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비부도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사람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의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LC</a:t>
              </a:r>
              <a:r>
                <a:rPr lang="ko-KR" alt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를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방문하고 얻어지는 데이터 전까지의 데이터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이유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실제로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Lending Club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이 이자율을 판단하기 전에 얻어지는 데이터 사용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C210C5-EE51-5F26-A194-4BDD87541922}"/>
              </a:ext>
            </a:extLst>
          </p:cNvPr>
          <p:cNvGrpSpPr/>
          <p:nvPr/>
        </p:nvGrpSpPr>
        <p:grpSpPr>
          <a:xfrm>
            <a:off x="1293602" y="4222388"/>
            <a:ext cx="10311023" cy="1760723"/>
            <a:chOff x="1293602" y="4515899"/>
            <a:chExt cx="10311023" cy="176072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D1366C-0C61-CB2A-5784-308538B2E4F7}"/>
                </a:ext>
              </a:extLst>
            </p:cNvPr>
            <p:cNvSpPr/>
            <p:nvPr/>
          </p:nvSpPr>
          <p:spPr>
            <a:xfrm>
              <a:off x="1293602" y="4515900"/>
              <a:ext cx="1791860" cy="1760722"/>
            </a:xfrm>
            <a:prstGeom prst="rect">
              <a:avLst/>
            </a:prstGeom>
            <a:solidFill>
              <a:srgbClr val="0B5A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방식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EAC3B2-9498-37F2-71DB-70BEF4FB1774}"/>
                </a:ext>
              </a:extLst>
            </p:cNvPr>
            <p:cNvSpPr/>
            <p:nvPr/>
          </p:nvSpPr>
          <p:spPr>
            <a:xfrm>
              <a:off x="3194756" y="4515899"/>
              <a:ext cx="8409869" cy="176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사용한 모델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회귀분석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Neural Network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판단기준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MAE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- 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이유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회귀식을 만들 때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overfitting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이 되지 않는 것은 중요하다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.</a:t>
              </a: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               그러므로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이상의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error</a:t>
              </a:r>
              <a:r>
                <a:rPr lang="ko-KR" alt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에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대한 가중된 </a:t>
              </a:r>
              <a:r>
                <a:rPr lang="ko-KR" alt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패널티를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적용하지 않기 위해서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               절대값으로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error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의 정도를 측정하는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MAE</a:t>
              </a:r>
              <a:r>
                <a:rPr lang="ko-KR" alt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를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지표로 택했다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.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D11F18-A960-5EC1-A7A8-9A5A79B2A5A6}"/>
              </a:ext>
            </a:extLst>
          </p:cNvPr>
          <p:cNvSpPr txBox="1"/>
          <p:nvPr/>
        </p:nvSpPr>
        <p:spPr>
          <a:xfrm>
            <a:off x="9457151" y="423062"/>
            <a:ext cx="20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설계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모델 결과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113D04-334E-B287-2250-EA3295D9A1A2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8415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229CE-1AA8-85DC-8781-E09F55C5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5178D6-D1E9-33CF-3083-9162F38F4489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D7677-921F-390D-473B-4D003B1F8160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altLang="ko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7611140-84DB-DB96-55AF-84D1B5B348E8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32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EAEC9-6F97-A03E-0917-38F7FCA55BA3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01A39C-B844-96F0-A489-ED3ED1DDA58B}"/>
              </a:ext>
            </a:extLst>
          </p:cNvPr>
          <p:cNvSpPr txBox="1"/>
          <p:nvPr/>
        </p:nvSpPr>
        <p:spPr>
          <a:xfrm>
            <a:off x="1425994" y="366128"/>
            <a:ext cx="51090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01. 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이자율 모델 </a:t>
            </a:r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회귀분석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00A8F0B-9B43-DED3-CB2B-53F226D38D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C8EAF">
                <a:tint val="45000"/>
                <a:satMod val="400000"/>
              </a:srgbClr>
            </a:duotone>
          </a:blip>
          <a:srcRect l="6825" t="8790" r="5301" b="24405"/>
          <a:stretch/>
        </p:blipFill>
        <p:spPr>
          <a:xfrm>
            <a:off x="6411269" y="295878"/>
            <a:ext cx="988421" cy="75144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A44E805-7AD6-5E4C-7F05-26266500017D}"/>
              </a:ext>
            </a:extLst>
          </p:cNvPr>
          <p:cNvGrpSpPr/>
          <p:nvPr/>
        </p:nvGrpSpPr>
        <p:grpSpPr>
          <a:xfrm>
            <a:off x="1293602" y="2731624"/>
            <a:ext cx="10311023" cy="1624895"/>
            <a:chOff x="1293602" y="2673350"/>
            <a:chExt cx="10311023" cy="16248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056258-198F-D8CF-C3B2-759671CF0F81}"/>
                </a:ext>
              </a:extLst>
            </p:cNvPr>
            <p:cNvSpPr/>
            <p:nvPr/>
          </p:nvSpPr>
          <p:spPr>
            <a:xfrm>
              <a:off x="1293602" y="2673350"/>
              <a:ext cx="1791860" cy="1624893"/>
            </a:xfrm>
            <a:prstGeom prst="rect">
              <a:avLst/>
            </a:prstGeom>
            <a:solidFill>
              <a:srgbClr val="0C8E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모델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28AF6E-0189-1243-CC35-2AC22CC3FF65}"/>
                </a:ext>
              </a:extLst>
            </p:cNvPr>
            <p:cNvSpPr/>
            <p:nvPr/>
          </p:nvSpPr>
          <p:spPr>
            <a:xfrm>
              <a:off x="3194756" y="2673351"/>
              <a:ext cx="8409869" cy="1624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LASSO : L1-norm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을 가하는 선형회귀 방정식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- RIDGE : L2-norm을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가하는 선형회귀 방정식</a:t>
              </a:r>
              <a:endParaRPr lang="en-US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- </a:t>
              </a:r>
              <a:r>
                <a:rPr 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ElasticNet</a:t>
              </a:r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: Ridge Regression 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과 </a:t>
              </a:r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Lasso Regression 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을 복합적으로 활용하는              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                         선형회귀 방정식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3DA3BB-A396-FB8C-DDB9-E1CA7F5C9C40}"/>
              </a:ext>
            </a:extLst>
          </p:cNvPr>
          <p:cNvGrpSpPr/>
          <p:nvPr/>
        </p:nvGrpSpPr>
        <p:grpSpPr>
          <a:xfrm>
            <a:off x="1293602" y="4671706"/>
            <a:ext cx="10311023" cy="1278105"/>
            <a:chOff x="1293602" y="4671706"/>
            <a:chExt cx="10311023" cy="12781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E1BF3-0DB9-5511-0557-781CF8550144}"/>
                </a:ext>
              </a:extLst>
            </p:cNvPr>
            <p:cNvSpPr/>
            <p:nvPr/>
          </p:nvSpPr>
          <p:spPr>
            <a:xfrm>
              <a:off x="1293602" y="4671707"/>
              <a:ext cx="1791860" cy="1278104"/>
            </a:xfrm>
            <a:prstGeom prst="rect">
              <a:avLst/>
            </a:prstGeom>
            <a:solidFill>
              <a:srgbClr val="0B5A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Noto Sans KR" panose="020B0200000000000000" pitchFamily="34" charset="-128"/>
                  <a:ea typeface="Noto Sans KR" panose="020B0200000000000000" pitchFamily="34" charset="-128"/>
                </a:rPr>
                <a:t>모델</a:t>
              </a:r>
              <a:r>
                <a:rPr lang="ko-KR" altLang="en-US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 구조</a:t>
              </a:r>
              <a:endParaRPr lang="en-KR" sz="2400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EBCCBF-8CBA-D46D-FE22-F9DD3412AA2F}"/>
                </a:ext>
              </a:extLst>
            </p:cNvPr>
            <p:cNvSpPr/>
            <p:nvPr/>
          </p:nvSpPr>
          <p:spPr>
            <a:xfrm>
              <a:off x="3194756" y="4671706"/>
              <a:ext cx="8409869" cy="1278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변수 선택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: y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와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coefficient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가 높은 상위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20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개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feature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선택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-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(train) : (test) = 8 : 2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A0A561-6080-D9FF-85D2-12B5BDC61074}"/>
              </a:ext>
            </a:extLst>
          </p:cNvPr>
          <p:cNvGrpSpPr/>
          <p:nvPr/>
        </p:nvGrpSpPr>
        <p:grpSpPr>
          <a:xfrm>
            <a:off x="1293602" y="1350564"/>
            <a:ext cx="10311023" cy="1065873"/>
            <a:chOff x="1293602" y="1350564"/>
            <a:chExt cx="10311023" cy="106587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BBC247-0AC4-22BD-3BF5-A16F12B4F2D4}"/>
                </a:ext>
              </a:extLst>
            </p:cNvPr>
            <p:cNvSpPr/>
            <p:nvPr/>
          </p:nvSpPr>
          <p:spPr>
            <a:xfrm>
              <a:off x="1293602" y="1350564"/>
              <a:ext cx="1791860" cy="1065871"/>
            </a:xfrm>
            <a:prstGeom prst="rect">
              <a:avLst/>
            </a:prstGeom>
            <a:solidFill>
              <a:srgbClr val="14B4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변수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9424AC-9D6D-ABBF-4BE0-0C9AC880A004}"/>
                </a:ext>
              </a:extLst>
            </p:cNvPr>
            <p:cNvSpPr/>
            <p:nvPr/>
          </p:nvSpPr>
          <p:spPr>
            <a:xfrm>
              <a:off x="3194756" y="1350565"/>
              <a:ext cx="8409869" cy="1065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X = </a:t>
              </a:r>
              <a:r>
                <a:rPr lang="en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LC에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방문하기 전까지의 데이터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(Scaling)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y = 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이자율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B9EC8D-89C1-2280-25A5-F457F2648FEE}"/>
              </a:ext>
            </a:extLst>
          </p:cNvPr>
          <p:cNvSpPr txBox="1"/>
          <p:nvPr/>
        </p:nvSpPr>
        <p:spPr>
          <a:xfrm>
            <a:off x="9457151" y="423062"/>
            <a:ext cx="20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설계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모델 결과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F3421-345A-ED34-4E33-D31CDB09C104}"/>
              </a:ext>
            </a:extLst>
          </p:cNvPr>
          <p:cNvSpPr txBox="1"/>
          <p:nvPr/>
        </p:nvSpPr>
        <p:spPr>
          <a:xfrm>
            <a:off x="7558574" y="1515649"/>
            <a:ext cx="26481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*</a:t>
            </a:r>
            <a:endParaRPr lang="en-KR" sz="1400" dirty="0">
              <a:solidFill>
                <a:srgbClr val="EF4123"/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4F459-D506-438F-39F8-5C71FF7A3B15}"/>
              </a:ext>
            </a:extLst>
          </p:cNvPr>
          <p:cNvSpPr txBox="1"/>
          <p:nvPr/>
        </p:nvSpPr>
        <p:spPr>
          <a:xfrm>
            <a:off x="1293602" y="6261398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*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scaling</a:t>
            </a:r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을 어떻게 하였는지는 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appendix</a:t>
            </a:r>
            <a:r>
              <a:rPr lang="ko-KR" altLang="en-US" sz="1400" dirty="0" err="1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에</a:t>
            </a:r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ko-KR" altLang="en-US" sz="1400" dirty="0" err="1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고지해둠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lang="en-KR" sz="1400" dirty="0">
              <a:solidFill>
                <a:srgbClr val="EF4123"/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1253F99-CD01-55FA-9B4E-54346B3FEE67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9522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6D2BE-8255-366B-C375-CCDB13F10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AC1C90-56B8-3A41-FAE3-C4867FE7C996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30C10-0E01-9EAD-268C-348C51366DD3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altLang="ko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13776BA-8DD5-6BF6-4E87-4CA55AB5D4FC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33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13EC-182D-1EF3-F0A7-F8CA95276D72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A7069-BF9C-35A6-D081-1B734D36FE1A}"/>
              </a:ext>
            </a:extLst>
          </p:cNvPr>
          <p:cNvSpPr txBox="1"/>
          <p:nvPr/>
        </p:nvSpPr>
        <p:spPr>
          <a:xfrm>
            <a:off x="1425994" y="366128"/>
            <a:ext cx="69012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01. 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이자율 모델 </a:t>
            </a:r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Neural Network</a:t>
            </a:r>
            <a:endParaRPr kumimoji="1" lang="ko-KR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F4E29E-671A-476A-7B23-2B38E0B045C8}"/>
              </a:ext>
            </a:extLst>
          </p:cNvPr>
          <p:cNvGrpSpPr/>
          <p:nvPr/>
        </p:nvGrpSpPr>
        <p:grpSpPr>
          <a:xfrm>
            <a:off x="1293602" y="2743036"/>
            <a:ext cx="10311023" cy="1624895"/>
            <a:chOff x="1293602" y="2673350"/>
            <a:chExt cx="10311023" cy="16248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0C05DD-EE3C-AC94-F21E-877084115B71}"/>
                </a:ext>
              </a:extLst>
            </p:cNvPr>
            <p:cNvSpPr/>
            <p:nvPr/>
          </p:nvSpPr>
          <p:spPr>
            <a:xfrm>
              <a:off x="1293602" y="2673350"/>
              <a:ext cx="1791860" cy="1624893"/>
            </a:xfrm>
            <a:prstGeom prst="rect">
              <a:avLst/>
            </a:prstGeom>
            <a:solidFill>
              <a:srgbClr val="0C8E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모델구조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107684-A34D-5352-FBD5-301E29FD3A6B}"/>
                </a:ext>
              </a:extLst>
            </p:cNvPr>
            <p:cNvSpPr/>
            <p:nvPr/>
          </p:nvSpPr>
          <p:spPr>
            <a:xfrm>
              <a:off x="3194756" y="2673351"/>
              <a:ext cx="8409869" cy="1624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KR" sz="1100" dirty="0">
                <a:solidFill>
                  <a:schemeClr val="tx1"/>
                </a:solidFill>
                <a:highlight>
                  <a:srgbClr val="FFFF00"/>
                </a:highlight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B4E478-1321-9CC7-23A9-AABD3DE9D1E1}"/>
              </a:ext>
            </a:extLst>
          </p:cNvPr>
          <p:cNvGrpSpPr/>
          <p:nvPr/>
        </p:nvGrpSpPr>
        <p:grpSpPr>
          <a:xfrm>
            <a:off x="1293602" y="4683118"/>
            <a:ext cx="10311023" cy="1675926"/>
            <a:chOff x="1293602" y="4886196"/>
            <a:chExt cx="10311023" cy="16759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A30D5B-5FD4-3B6C-4F77-178E539A2A36}"/>
                </a:ext>
              </a:extLst>
            </p:cNvPr>
            <p:cNvSpPr/>
            <p:nvPr/>
          </p:nvSpPr>
          <p:spPr>
            <a:xfrm>
              <a:off x="1293602" y="4886196"/>
              <a:ext cx="1791860" cy="1675926"/>
            </a:xfrm>
            <a:prstGeom prst="rect">
              <a:avLst/>
            </a:prstGeom>
            <a:solidFill>
              <a:srgbClr val="0B5A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Noto Sans KR" panose="020B0200000000000000" pitchFamily="34" charset="-128"/>
                  <a:ea typeface="Noto Sans KR" panose="020B0200000000000000" pitchFamily="34" charset="-128"/>
                </a:rPr>
                <a:t>하이퍼</a:t>
              </a:r>
              <a:endParaRPr lang="en-US" sz="2400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/>
              <a:r>
                <a:rPr lang="ko-KR" altLang="en-US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파라미터</a:t>
              </a:r>
              <a:endParaRPr lang="en-KR" sz="2400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B22E61-9AE0-199D-2386-1E9F81787877}"/>
                </a:ext>
              </a:extLst>
            </p:cNvPr>
            <p:cNvSpPr/>
            <p:nvPr/>
          </p:nvSpPr>
          <p:spPr>
            <a:xfrm>
              <a:off x="3194756" y="4886196"/>
              <a:ext cx="8409869" cy="1675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(train) : (test) = 8:2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epoch : 50</a:t>
              </a:r>
            </a:p>
            <a:p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- batch size :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32</a:t>
              </a:r>
              <a:endParaRPr lang="en-US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- optimizer : </a:t>
              </a:r>
              <a:r>
                <a:rPr 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adam</a:t>
              </a:r>
              <a:endParaRPr lang="en-US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- learning rate : 0.001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FE5103-C165-E967-9BF1-19B144F2D348}"/>
              </a:ext>
            </a:extLst>
          </p:cNvPr>
          <p:cNvGrpSpPr/>
          <p:nvPr/>
        </p:nvGrpSpPr>
        <p:grpSpPr>
          <a:xfrm>
            <a:off x="1293602" y="1361975"/>
            <a:ext cx="10311023" cy="1065873"/>
            <a:chOff x="1293602" y="1350564"/>
            <a:chExt cx="10311023" cy="106587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796F40-4F19-8A4F-2EB4-91759C226AC9}"/>
                </a:ext>
              </a:extLst>
            </p:cNvPr>
            <p:cNvSpPr/>
            <p:nvPr/>
          </p:nvSpPr>
          <p:spPr>
            <a:xfrm>
              <a:off x="1293602" y="1350564"/>
              <a:ext cx="1791860" cy="1065871"/>
            </a:xfrm>
            <a:prstGeom prst="rect">
              <a:avLst/>
            </a:prstGeom>
            <a:solidFill>
              <a:srgbClr val="14B4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변수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0B763A-514E-B98B-504D-08112BF726E8}"/>
                </a:ext>
              </a:extLst>
            </p:cNvPr>
            <p:cNvSpPr/>
            <p:nvPr/>
          </p:nvSpPr>
          <p:spPr>
            <a:xfrm>
              <a:off x="3194756" y="1350565"/>
              <a:ext cx="8409869" cy="1065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X = </a:t>
              </a:r>
              <a:r>
                <a:rPr lang="en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LC에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방문하기 전까지의 데이터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(Scaling)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y = 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이자율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B126BC1-D083-4370-6748-21B575EF8F54}"/>
              </a:ext>
            </a:extLst>
          </p:cNvPr>
          <p:cNvSpPr txBox="1"/>
          <p:nvPr/>
        </p:nvSpPr>
        <p:spPr>
          <a:xfrm>
            <a:off x="9457151" y="423062"/>
            <a:ext cx="20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설계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모델 결과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32B3834-C35B-F3DA-4B28-39C6D8D69809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그림 13">
            <a:extLst>
              <a:ext uri="{FF2B5EF4-FFF2-40B4-BE49-F238E27FC236}">
                <a16:creationId xmlns:a16="http://schemas.microsoft.com/office/drawing/2014/main" id="{83BA7D7D-0261-7E5C-55C5-996D165C7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629"/>
          <a:stretch/>
        </p:blipFill>
        <p:spPr>
          <a:xfrm>
            <a:off x="3520648" y="2968258"/>
            <a:ext cx="7508046" cy="457776"/>
          </a:xfrm>
          <a:prstGeom prst="rect">
            <a:avLst/>
          </a:prstGeom>
        </p:spPr>
      </p:pic>
      <p:pic>
        <p:nvPicPr>
          <p:cNvPr id="12" name="그림 15">
            <a:extLst>
              <a:ext uri="{FF2B5EF4-FFF2-40B4-BE49-F238E27FC236}">
                <a16:creationId xmlns:a16="http://schemas.microsoft.com/office/drawing/2014/main" id="{9919275D-A4C3-1BDF-2897-724E1BEC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47" b="-8368"/>
          <a:stretch/>
        </p:blipFill>
        <p:spPr>
          <a:xfrm>
            <a:off x="3685901" y="3648939"/>
            <a:ext cx="6745647" cy="496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E8174-5B27-5210-5756-70EB7E9453AE}"/>
              </a:ext>
            </a:extLst>
          </p:cNvPr>
          <p:cNvSpPr txBox="1"/>
          <p:nvPr/>
        </p:nvSpPr>
        <p:spPr>
          <a:xfrm>
            <a:off x="7558574" y="1515649"/>
            <a:ext cx="26481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*</a:t>
            </a:r>
            <a:endParaRPr lang="en-KR" sz="1400" dirty="0">
              <a:solidFill>
                <a:srgbClr val="EF4123"/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B906D-2590-62EB-FCE5-E840AC7BFBED}"/>
              </a:ext>
            </a:extLst>
          </p:cNvPr>
          <p:cNvSpPr txBox="1"/>
          <p:nvPr/>
        </p:nvSpPr>
        <p:spPr>
          <a:xfrm>
            <a:off x="1293602" y="6498837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*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scaling</a:t>
            </a:r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을 어떻게 하였는지는 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appendix</a:t>
            </a:r>
            <a:r>
              <a:rPr lang="ko-KR" altLang="en-US" sz="1400" dirty="0" err="1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에</a:t>
            </a:r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ko-KR" altLang="en-US" sz="1400" dirty="0" err="1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고지해둠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lang="en-KR" sz="1400" dirty="0">
              <a:solidFill>
                <a:srgbClr val="EF4123"/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63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8DD0-0B80-3933-D495-29084D1F8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3EA954-5904-224E-A150-394201989946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E834C-5AD7-1DE4-9090-D24E2960B4A7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altLang="ko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FE427E3-C3D1-CF28-131F-D0A0FF562DE3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34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2B006-2834-7188-9E6D-DC0783180B34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EB121-5AC1-AE28-8A7F-69F4E0E1DB96}"/>
              </a:ext>
            </a:extLst>
          </p:cNvPr>
          <p:cNvSpPr txBox="1"/>
          <p:nvPr/>
        </p:nvSpPr>
        <p:spPr>
          <a:xfrm>
            <a:off x="1425994" y="366128"/>
            <a:ext cx="521008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01. 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이자율 모델 </a:t>
            </a:r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전체 결과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B24C8C3-8F17-B10A-D7A3-84DAD61D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C8EAF">
                <a:tint val="45000"/>
                <a:satMod val="400000"/>
              </a:srgbClr>
            </a:duotone>
          </a:blip>
          <a:srcRect l="6825" t="8790" r="5301" b="24405"/>
          <a:stretch/>
        </p:blipFill>
        <p:spPr>
          <a:xfrm>
            <a:off x="6636075" y="295878"/>
            <a:ext cx="988421" cy="751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EC62B0-C903-8018-0732-915B620B3317}"/>
              </a:ext>
            </a:extLst>
          </p:cNvPr>
          <p:cNvSpPr txBox="1"/>
          <p:nvPr/>
        </p:nvSpPr>
        <p:spPr>
          <a:xfrm>
            <a:off x="9457151" y="423062"/>
            <a:ext cx="20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모델 설계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ko-KR" altLang="en-US" sz="1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결과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86CE923-D7F2-6D3A-2400-68930C935A5B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232715-4F60-26A0-E080-48F225A93133}"/>
              </a:ext>
            </a:extLst>
          </p:cNvPr>
          <p:cNvGraphicFramePr>
            <a:graphicFrameLocks noGrp="1"/>
          </p:cNvGraphicFramePr>
          <p:nvPr/>
        </p:nvGraphicFramePr>
        <p:xfrm>
          <a:off x="1636369" y="2477006"/>
          <a:ext cx="9155811" cy="2764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1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1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1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87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분류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MAE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873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Regression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LASSO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>
                          <a:latin typeface="Noto Sans KR"/>
                          <a:ea typeface="Noto Sans KR"/>
                        </a:rPr>
                        <a:t>0.0361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873">
                <a:tc v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latin typeface="Noto Sans KR"/>
                        <a:ea typeface="Noto Sans KR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RIDGE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>
                          <a:latin typeface="Noto Sans KR"/>
                          <a:ea typeface="Noto Sans KR"/>
                        </a:rPr>
                        <a:t>0.0274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873">
                <a:tc v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latin typeface="Noto Sans KR"/>
                        <a:ea typeface="Noto Sans KR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ElasticNet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>
                          <a:latin typeface="Noto Sans KR"/>
                          <a:ea typeface="Noto Sans KR"/>
                        </a:rPr>
                        <a:t>0.0361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873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Neural Network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alpha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0.0270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7D832B8-9E8B-2FFC-7F11-EF86C4B56962}"/>
              </a:ext>
            </a:extLst>
          </p:cNvPr>
          <p:cNvSpPr/>
          <p:nvPr/>
        </p:nvSpPr>
        <p:spPr>
          <a:xfrm>
            <a:off x="1636369" y="4683794"/>
            <a:ext cx="9155811" cy="557577"/>
          </a:xfrm>
          <a:prstGeom prst="rect">
            <a:avLst/>
          </a:prstGeom>
          <a:noFill/>
          <a:ln w="38100">
            <a:solidFill>
              <a:srgbClr val="EF41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KR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C1AB1-B0DF-DEC4-965A-3C0522DDBBB2}"/>
              </a:ext>
            </a:extLst>
          </p:cNvPr>
          <p:cNvSpPr txBox="1"/>
          <p:nvPr/>
        </p:nvSpPr>
        <p:spPr>
          <a:xfrm>
            <a:off x="4676452" y="1846815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가장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작은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MAE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값을 가진 모델 선정</a:t>
            </a:r>
            <a:endParaRPr lang="en-KR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06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A6F8E-E9BF-3BBD-EA51-0DCC22F75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D3ADEB-D44F-1F59-3B35-1B43D787F07C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32F28-74E2-106A-8B06-13E9AC7BB68F}"/>
              </a:ext>
            </a:extLst>
          </p:cNvPr>
          <p:cNvSpPr txBox="1"/>
          <p:nvPr/>
        </p:nvSpPr>
        <p:spPr>
          <a:xfrm>
            <a:off x="-9330" y="3643166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altLang="ko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1D4D123-6985-065B-2C96-7A40FD800103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35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F17C3-98E4-FDD9-2035-F908FB03AA53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A1065-7158-CE92-3392-C165640C6FBA}"/>
              </a:ext>
            </a:extLst>
          </p:cNvPr>
          <p:cNvSpPr txBox="1"/>
          <p:nvPr/>
        </p:nvSpPr>
        <p:spPr>
          <a:xfrm>
            <a:off x="1425994" y="366128"/>
            <a:ext cx="53110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02. 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회수율 모델 </a:t>
            </a:r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모델 설계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C6A737-BC1D-BD61-2E27-F6134A67321B}"/>
              </a:ext>
            </a:extLst>
          </p:cNvPr>
          <p:cNvGrpSpPr/>
          <p:nvPr/>
        </p:nvGrpSpPr>
        <p:grpSpPr>
          <a:xfrm>
            <a:off x="1293602" y="1407230"/>
            <a:ext cx="10311023" cy="960189"/>
            <a:chOff x="1293602" y="1804105"/>
            <a:chExt cx="10311023" cy="96018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7279E4-596F-64C7-56A2-3DF88681DABB}"/>
                </a:ext>
              </a:extLst>
            </p:cNvPr>
            <p:cNvSpPr/>
            <p:nvPr/>
          </p:nvSpPr>
          <p:spPr>
            <a:xfrm>
              <a:off x="1293602" y="1804105"/>
              <a:ext cx="1791860" cy="955139"/>
            </a:xfrm>
            <a:prstGeom prst="rect">
              <a:avLst/>
            </a:prstGeom>
            <a:solidFill>
              <a:srgbClr val="14B4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사용데이터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8DE5F-C00B-E1CF-AC88-A8354EFD1240}"/>
                </a:ext>
              </a:extLst>
            </p:cNvPr>
            <p:cNvSpPr/>
            <p:nvPr/>
          </p:nvSpPr>
          <p:spPr>
            <a:xfrm>
              <a:off x="3194756" y="1804106"/>
              <a:ext cx="8409869" cy="960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LC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에서 대출이 실행되기 전의 데이터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(Scaling)</a:t>
              </a: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이유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이자율을 바탕으로 회수율이 판단된다는 가정했기 때문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3AF26-D3BA-C122-97F5-333CB98D8738}"/>
              </a:ext>
            </a:extLst>
          </p:cNvPr>
          <p:cNvGrpSpPr/>
          <p:nvPr/>
        </p:nvGrpSpPr>
        <p:grpSpPr>
          <a:xfrm>
            <a:off x="1293602" y="2548639"/>
            <a:ext cx="10311023" cy="1760722"/>
            <a:chOff x="1293602" y="2955572"/>
            <a:chExt cx="10311023" cy="17607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BB58F7-00BC-C235-AFD9-BA0E5A34B0BA}"/>
                </a:ext>
              </a:extLst>
            </p:cNvPr>
            <p:cNvSpPr/>
            <p:nvPr/>
          </p:nvSpPr>
          <p:spPr>
            <a:xfrm>
              <a:off x="1293602" y="2955572"/>
              <a:ext cx="1791860" cy="1760721"/>
            </a:xfrm>
            <a:prstGeom prst="rect">
              <a:avLst/>
            </a:prstGeom>
            <a:solidFill>
              <a:srgbClr val="0C8E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방식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90B8F1-74FF-15DA-C331-85AE5A67FAF0}"/>
                </a:ext>
              </a:extLst>
            </p:cNvPr>
            <p:cNvSpPr/>
            <p:nvPr/>
          </p:nvSpPr>
          <p:spPr>
            <a:xfrm>
              <a:off x="3194756" y="2955572"/>
              <a:ext cx="8409869" cy="1760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사용한 모델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회귀분석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(LASSO, RIDGE, </a:t>
              </a:r>
              <a:r>
                <a:rPr lang="en-US" altLang="ko-KR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ElasticNet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)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판단기준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MAE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- 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이유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회귀식을 만들 때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overfitting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이 되지 않는 것은 중요하다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.</a:t>
              </a: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               그러므로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이상의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error</a:t>
              </a:r>
              <a:r>
                <a:rPr lang="ko-KR" alt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에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대한 가중된 </a:t>
              </a:r>
              <a:r>
                <a:rPr lang="ko-KR" alt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패널티를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적용하지 않기 위해서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               절대값으로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error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의 정도를 측정하는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MAE</a:t>
              </a:r>
              <a:r>
                <a:rPr lang="ko-KR" alt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를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지표로 택했다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.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A0AB69-C875-DF31-A89C-8BAA48BBA75A}"/>
              </a:ext>
            </a:extLst>
          </p:cNvPr>
          <p:cNvGrpSpPr/>
          <p:nvPr/>
        </p:nvGrpSpPr>
        <p:grpSpPr>
          <a:xfrm>
            <a:off x="1323873" y="4491838"/>
            <a:ext cx="10311023" cy="1419298"/>
            <a:chOff x="1293602" y="4515900"/>
            <a:chExt cx="10311023" cy="14192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9D015E-1AFB-44D3-2DAE-003570465C01}"/>
                </a:ext>
              </a:extLst>
            </p:cNvPr>
            <p:cNvSpPr/>
            <p:nvPr/>
          </p:nvSpPr>
          <p:spPr>
            <a:xfrm>
              <a:off x="1293602" y="4515900"/>
              <a:ext cx="1791860" cy="1419298"/>
            </a:xfrm>
            <a:prstGeom prst="rect">
              <a:avLst/>
            </a:prstGeom>
            <a:solidFill>
              <a:srgbClr val="0B5A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변수</a:t>
              </a:r>
              <a:r>
                <a:rPr lang="ko-KR" altLang="en-US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 선택</a:t>
              </a:r>
              <a:endParaRPr lang="en-KR" sz="2400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B7EC68-8B33-7DD0-B593-BFBB6DC5449F}"/>
                </a:ext>
              </a:extLst>
            </p:cNvPr>
            <p:cNvSpPr/>
            <p:nvPr/>
          </p:nvSpPr>
          <p:spPr>
            <a:xfrm>
              <a:off x="3194756" y="4515900"/>
              <a:ext cx="8409869" cy="1419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(1) </a:t>
              </a:r>
              <a:r>
                <a:rPr 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전체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데이터 사용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(2)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Forward Search</a:t>
              </a: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(3)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Backward Search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A86C69-C340-7469-DD85-CBCBB50BF3C0}"/>
              </a:ext>
            </a:extLst>
          </p:cNvPr>
          <p:cNvSpPr txBox="1"/>
          <p:nvPr/>
        </p:nvSpPr>
        <p:spPr>
          <a:xfrm>
            <a:off x="9457151" y="423062"/>
            <a:ext cx="20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설계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모델 결과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2450C7-E558-7527-67E9-A25FD1FE1F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9" t="1481" r="6543" b="15063"/>
          <a:stretch/>
        </p:blipFill>
        <p:spPr>
          <a:xfrm>
            <a:off x="6660010" y="366128"/>
            <a:ext cx="644631" cy="63094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DC3308D-1720-C88C-EA9A-DC874EC9858C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64978-EA69-1C9D-2D7D-507070EBEAA1}"/>
              </a:ext>
            </a:extLst>
          </p:cNvPr>
          <p:cNvSpPr txBox="1"/>
          <p:nvPr/>
        </p:nvSpPr>
        <p:spPr>
          <a:xfrm>
            <a:off x="1293602" y="6261398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*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scaling</a:t>
            </a:r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을 어떻게 하였는지는 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appendix</a:t>
            </a:r>
            <a:r>
              <a:rPr lang="ko-KR" altLang="en-US" sz="1400" dirty="0" err="1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에</a:t>
            </a:r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ko-KR" altLang="en-US" sz="1400" dirty="0" err="1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고지해둠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.</a:t>
            </a:r>
            <a:endParaRPr lang="en-KR" sz="1400" dirty="0">
              <a:solidFill>
                <a:srgbClr val="EF4123"/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C148F-C106-2D83-3E50-2F193FB08A48}"/>
              </a:ext>
            </a:extLst>
          </p:cNvPr>
          <p:cNvSpPr txBox="1"/>
          <p:nvPr/>
        </p:nvSpPr>
        <p:spPr>
          <a:xfrm>
            <a:off x="7674321" y="1515649"/>
            <a:ext cx="26481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*</a:t>
            </a:r>
            <a:endParaRPr lang="en-KR" sz="1400" dirty="0">
              <a:solidFill>
                <a:srgbClr val="EF4123"/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208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1F03-E9BD-FB6F-AC9A-11660BE94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F94BEF-E34F-8890-6600-70956D10C2DD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701E6-087A-264C-AA35-AA27C5D39D0E}"/>
              </a:ext>
            </a:extLst>
          </p:cNvPr>
          <p:cNvSpPr txBox="1"/>
          <p:nvPr/>
        </p:nvSpPr>
        <p:spPr>
          <a:xfrm>
            <a:off x="-9330" y="3643166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altLang="ko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97C613B-70E1-E06C-B8F6-840F49468826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36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20A32-21D2-6C78-FAE9-071CFCA03A2F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FDDC6-C9FB-8B2A-D712-E7B0956C21BA}"/>
              </a:ext>
            </a:extLst>
          </p:cNvPr>
          <p:cNvSpPr txBox="1"/>
          <p:nvPr/>
        </p:nvSpPr>
        <p:spPr>
          <a:xfrm>
            <a:off x="1425994" y="366128"/>
            <a:ext cx="521008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02. 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회수율 모델 </a:t>
            </a:r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전체 결과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3FB7EA0-7210-6EA3-9DF5-F24C28E4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9" t="1481" r="6543" b="15063"/>
          <a:stretch/>
        </p:blipFill>
        <p:spPr>
          <a:xfrm>
            <a:off x="6636075" y="366128"/>
            <a:ext cx="644631" cy="63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891C76-2A2F-FB02-BD8F-0A357765A237}"/>
              </a:ext>
            </a:extLst>
          </p:cNvPr>
          <p:cNvSpPr txBox="1"/>
          <p:nvPr/>
        </p:nvSpPr>
        <p:spPr>
          <a:xfrm>
            <a:off x="9457151" y="423062"/>
            <a:ext cx="20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모델 설계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ko-KR" altLang="en-US" sz="1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결과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184C2F0-54C2-54F7-BD25-42492F893E00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49E4DF-6C2F-092C-E2EA-868417596B3F}"/>
              </a:ext>
            </a:extLst>
          </p:cNvPr>
          <p:cNvGraphicFramePr>
            <a:graphicFrameLocks noGrp="1"/>
          </p:cNvGraphicFramePr>
          <p:nvPr/>
        </p:nvGraphicFramePr>
        <p:xfrm>
          <a:off x="1919288" y="1579377"/>
          <a:ext cx="9155811" cy="505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1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1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1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549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분류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MAE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49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전체</a:t>
                      </a:r>
                      <a:r>
                        <a:rPr lang="ko-KR" altLang="en-US" b="0" i="0">
                          <a:latin typeface="Noto Sans KR"/>
                          <a:ea typeface="Noto Sans KR"/>
                        </a:rPr>
                        <a:t> 데이터 사용</a:t>
                      </a:r>
                      <a:endParaRPr lang="en-KR" b="0" i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 dirty="0">
                          <a:latin typeface="Noto Sans KR"/>
                          <a:ea typeface="Noto Sans KR"/>
                        </a:rPr>
                        <a:t>LASSO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>
                          <a:latin typeface="Noto Sans KR"/>
                          <a:ea typeface="Noto Sans KR"/>
                        </a:rPr>
                        <a:t>0.1754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496">
                <a:tc v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latin typeface="Noto Sans KR"/>
                        <a:ea typeface="Noto Sans KR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 dirty="0">
                          <a:latin typeface="Noto Sans KR"/>
                          <a:ea typeface="Noto Sans KR"/>
                        </a:rPr>
                        <a:t>RIDGE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>
                          <a:latin typeface="Noto Sans KR"/>
                          <a:ea typeface="Noto Sans KR"/>
                        </a:rPr>
                        <a:t>0.1502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496">
                <a:tc v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latin typeface="Noto Sans KR"/>
                        <a:ea typeface="Noto Sans KR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 dirty="0">
                          <a:latin typeface="Noto Sans KR"/>
                          <a:ea typeface="Noto Sans KR"/>
                        </a:rPr>
                        <a:t>ElasticNet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>
                          <a:latin typeface="Noto Sans KR"/>
                          <a:ea typeface="Noto Sans KR"/>
                        </a:rPr>
                        <a:t>0.1754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49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b="0" i="0">
                          <a:latin typeface="Noto Sans KR"/>
                          <a:ea typeface="Noto Sans KR"/>
                        </a:rPr>
                        <a:t>F</a:t>
                      </a:r>
                      <a:r>
                        <a:rPr lang="en-KR" b="0" i="0">
                          <a:latin typeface="Noto Sans KR"/>
                          <a:ea typeface="Noto Sans KR"/>
                        </a:rPr>
                        <a:t>orward Search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 dirty="0">
                          <a:latin typeface="Noto Sans KR"/>
                          <a:ea typeface="Noto Sans KR"/>
                        </a:rPr>
                        <a:t>LASSO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0.1754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496">
                <a:tc v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RIDGE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>
                          <a:latin typeface="Noto Sans KR"/>
                          <a:ea typeface="Noto Sans KR"/>
                        </a:rPr>
                        <a:t>0.0762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496">
                <a:tc v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ElasticNet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>
                          <a:latin typeface="Noto Sans KR"/>
                          <a:ea typeface="Noto Sans KR"/>
                        </a:rPr>
                        <a:t>0.1754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496"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Backward Search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LASSO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>
                          <a:latin typeface="Noto Sans KR"/>
                          <a:ea typeface="Noto Sans KR"/>
                        </a:rPr>
                        <a:t>0.1754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5496">
                <a:tc v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RIDGE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>
                          <a:latin typeface="Noto Sans KR"/>
                          <a:ea typeface="Noto Sans KR"/>
                        </a:rPr>
                        <a:t>0.0761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5496">
                <a:tc v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latin typeface="Noto Sans KR"/>
                          <a:ea typeface="Noto Sans KR"/>
                        </a:rPr>
                        <a:t>ElasticNet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0.1754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BF1906C-47AC-B95F-F098-1EABBC9CD97F}"/>
              </a:ext>
            </a:extLst>
          </p:cNvPr>
          <p:cNvSpPr/>
          <p:nvPr/>
        </p:nvSpPr>
        <p:spPr>
          <a:xfrm>
            <a:off x="4960307" y="5615957"/>
            <a:ext cx="6114791" cy="502440"/>
          </a:xfrm>
          <a:prstGeom prst="rect">
            <a:avLst/>
          </a:prstGeom>
          <a:noFill/>
          <a:ln w="38100">
            <a:solidFill>
              <a:srgbClr val="EF41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KR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8BD61-57D0-BAE7-ECDA-C5839F42D8D3}"/>
              </a:ext>
            </a:extLst>
          </p:cNvPr>
          <p:cNvSpPr txBox="1"/>
          <p:nvPr/>
        </p:nvSpPr>
        <p:spPr>
          <a:xfrm>
            <a:off x="4535659" y="1103557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가장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작은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MAE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값을 가진 모델 선정</a:t>
            </a:r>
            <a:endParaRPr lang="en-KR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63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D3FC-19C9-FE45-E62D-EBAE5D002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0DF274-2EF6-BE95-73F9-60A6DD9374AE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455A-0EB9-8F44-E01D-0B803BFC2A16}"/>
              </a:ext>
            </a:extLst>
          </p:cNvPr>
          <p:cNvSpPr txBox="1"/>
          <p:nvPr/>
        </p:nvSpPr>
        <p:spPr>
          <a:xfrm>
            <a:off x="-9330" y="3643166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altLang="ko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B3038DE-3352-87FA-DF78-8F7245E32EB3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37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37303-D3C8-12EE-91EA-8010BCA40156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8C476-3C26-43B5-8D62-8589F2E1AE27}"/>
              </a:ext>
            </a:extLst>
          </p:cNvPr>
          <p:cNvSpPr txBox="1"/>
          <p:nvPr/>
        </p:nvSpPr>
        <p:spPr>
          <a:xfrm>
            <a:off x="1425994" y="366128"/>
            <a:ext cx="521008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02. 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회수율 모델 </a:t>
            </a:r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최종 결과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FBB2A8-3732-E7BA-2418-2C098F3A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9" t="1481" r="6543" b="15063"/>
          <a:stretch/>
        </p:blipFill>
        <p:spPr>
          <a:xfrm>
            <a:off x="6636075" y="366128"/>
            <a:ext cx="644631" cy="63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F17B0-1364-DB4D-E027-B31D891B02A8}"/>
              </a:ext>
            </a:extLst>
          </p:cNvPr>
          <p:cNvSpPr txBox="1"/>
          <p:nvPr/>
        </p:nvSpPr>
        <p:spPr>
          <a:xfrm>
            <a:off x="9457151" y="423062"/>
            <a:ext cx="20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모델 설계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ko-KR" altLang="en-US" sz="1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결과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6EAE195-1B69-2D79-AD35-717867E0A074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2F02FD-AD9B-5EF6-7F4B-920DADD78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035340"/>
              </p:ext>
            </p:extLst>
          </p:nvPr>
        </p:nvGraphicFramePr>
        <p:xfrm>
          <a:off x="1021194" y="1103423"/>
          <a:ext cx="5285278" cy="5560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2639">
                  <a:extLst>
                    <a:ext uri="{9D8B030D-6E8A-4147-A177-3AD203B41FA5}">
                      <a16:colId xmlns:a16="http://schemas.microsoft.com/office/drawing/2014/main" val="1796017290"/>
                    </a:ext>
                  </a:extLst>
                </a:gridCol>
                <a:gridCol w="2642639">
                  <a:extLst>
                    <a:ext uri="{9D8B030D-6E8A-4147-A177-3AD203B41FA5}">
                      <a16:colId xmlns:a16="http://schemas.microsoft.com/office/drawing/2014/main" val="2058410419"/>
                    </a:ext>
                  </a:extLst>
                </a:gridCol>
              </a:tblGrid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feature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846226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emp_length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0.0202387940306965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002832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dti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-0.105054053581598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338948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revol_util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0.107426210859142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166306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fico_avg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-0.0217415669532844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99271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annual_inc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-0.299810633990844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252547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sub_grade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-0.0148717216624661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09306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num_actv_rev_tl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-0.463270108439379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032883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delinq_2yrs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0.00736165065451421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761013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num_bc_sats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-0.00330550460850681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57635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home_ownership_RENT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-0.0311246778669854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7163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596ED9B-7AD3-8220-31A2-C44CE8DA6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16191"/>
              </p:ext>
            </p:extLst>
          </p:nvPr>
        </p:nvGraphicFramePr>
        <p:xfrm>
          <a:off x="6636074" y="1103423"/>
          <a:ext cx="5285278" cy="5560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9183">
                  <a:extLst>
                    <a:ext uri="{9D8B030D-6E8A-4147-A177-3AD203B41FA5}">
                      <a16:colId xmlns:a16="http://schemas.microsoft.com/office/drawing/2014/main" val="1796017290"/>
                    </a:ext>
                  </a:extLst>
                </a:gridCol>
                <a:gridCol w="2516095">
                  <a:extLst>
                    <a:ext uri="{9D8B030D-6E8A-4147-A177-3AD203B41FA5}">
                      <a16:colId xmlns:a16="http://schemas.microsoft.com/office/drawing/2014/main" val="2058410419"/>
                    </a:ext>
                  </a:extLst>
                </a:gridCol>
              </a:tblGrid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feature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846226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pub_rec_bankruptcies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0.0444158675121475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002832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tax_liens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-0.0258019702211258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338948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num_bc_tl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0.0893428509672612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166306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revol_bal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0.00618840188298069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99271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bc_util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-0.0971463944222388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252547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home_ownership_MORTGAGE</a:t>
                      </a:r>
                      <a:endParaRPr lang="en-KR" sz="14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0.39576820228268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09306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home_ownership_NONE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-0.236816075322651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032883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total_bal_ex_mort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-0.00681622051691708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761013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num_rev_tl_bal_gt_0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0.0222466257991961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57635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total_rev_hi_lim</a:t>
                      </a:r>
                      <a:endParaRPr lang="en-KR" sz="1600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0.00630063717661465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71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058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5E238-4AFC-D770-C2A1-4170D1828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97A265-015F-BC6E-5481-974A0D585FCA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FFBD8-9169-BB60-22FB-B44EA224B3E0}"/>
              </a:ext>
            </a:extLst>
          </p:cNvPr>
          <p:cNvSpPr txBox="1"/>
          <p:nvPr/>
        </p:nvSpPr>
        <p:spPr>
          <a:xfrm>
            <a:off x="-9330" y="3643166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altLang="ko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A9E67F-AAB5-9434-DBE7-39F425C16B7F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38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A9999-3B4D-57F4-1B94-B37440E3DA67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60850-B41C-5AB3-4460-2C8D2F0E942D}"/>
              </a:ext>
            </a:extLst>
          </p:cNvPr>
          <p:cNvSpPr txBox="1"/>
          <p:nvPr/>
        </p:nvSpPr>
        <p:spPr>
          <a:xfrm>
            <a:off x="1425994" y="366128"/>
            <a:ext cx="57246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03. 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 예측 모델 </a:t>
            </a:r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모델 설계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CC78B3-4D0C-52C7-C1A7-AD18D641800E}"/>
              </a:ext>
            </a:extLst>
          </p:cNvPr>
          <p:cNvGrpSpPr/>
          <p:nvPr/>
        </p:nvGrpSpPr>
        <p:grpSpPr>
          <a:xfrm>
            <a:off x="1293602" y="1596859"/>
            <a:ext cx="10311023" cy="869244"/>
            <a:chOff x="1293602" y="1804106"/>
            <a:chExt cx="10311023" cy="8692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E49B83-237C-1706-CC9F-578EDE6DCEA2}"/>
                </a:ext>
              </a:extLst>
            </p:cNvPr>
            <p:cNvSpPr/>
            <p:nvPr/>
          </p:nvSpPr>
          <p:spPr>
            <a:xfrm>
              <a:off x="1293602" y="1804106"/>
              <a:ext cx="1791860" cy="869244"/>
            </a:xfrm>
            <a:prstGeom prst="rect">
              <a:avLst/>
            </a:prstGeom>
            <a:solidFill>
              <a:srgbClr val="14B4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사용데이터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F80A81-0759-C5D7-E46A-DC3036A226D2}"/>
                </a:ext>
              </a:extLst>
            </p:cNvPr>
            <p:cNvSpPr/>
            <p:nvPr/>
          </p:nvSpPr>
          <p:spPr>
            <a:xfrm>
              <a:off x="3194756" y="1804106"/>
              <a:ext cx="8409869" cy="869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LC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에서 대출이 실행되기 직전 전의 데이터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이유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부도 여부는 이자율과 회수율에 따라서 결정된다고 가정했기 때문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C442D7-2408-AE90-2C7F-FC16EABD4C35}"/>
              </a:ext>
            </a:extLst>
          </p:cNvPr>
          <p:cNvGrpSpPr/>
          <p:nvPr/>
        </p:nvGrpSpPr>
        <p:grpSpPr>
          <a:xfrm>
            <a:off x="1293602" y="2648579"/>
            <a:ext cx="10311023" cy="1760722"/>
            <a:chOff x="1293602" y="2955572"/>
            <a:chExt cx="10311023" cy="17607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A87908-30A4-11C8-6C6F-F7BD81F08BE1}"/>
                </a:ext>
              </a:extLst>
            </p:cNvPr>
            <p:cNvSpPr/>
            <p:nvPr/>
          </p:nvSpPr>
          <p:spPr>
            <a:xfrm>
              <a:off x="1293602" y="2955572"/>
              <a:ext cx="1791860" cy="1760721"/>
            </a:xfrm>
            <a:prstGeom prst="rect">
              <a:avLst/>
            </a:prstGeom>
            <a:solidFill>
              <a:srgbClr val="0C8E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방식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EB1D85-61F3-4A3E-CE39-0DEB25A4858F}"/>
                </a:ext>
              </a:extLst>
            </p:cNvPr>
            <p:cNvSpPr/>
            <p:nvPr/>
          </p:nvSpPr>
          <p:spPr>
            <a:xfrm>
              <a:off x="3194756" y="2955572"/>
              <a:ext cx="8409869" cy="1760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사용한 모델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Tree model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중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Boosting 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계열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XGboost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LightGBM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)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- 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이유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(1)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데이터 불균형에 대한 고려를 적게 해도 됨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.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	(2)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학습 속도가 빠름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	(3)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feature selection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을 하지 않아도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feature importance</a:t>
              </a:r>
              <a:r>
                <a:rPr lang="ko-KR" altLang="en-US" dirty="0" err="1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에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따라 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	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   변수 선택 가능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E888F5-3794-41D8-82B5-CA542262CE14}"/>
              </a:ext>
            </a:extLst>
          </p:cNvPr>
          <p:cNvGrpSpPr/>
          <p:nvPr/>
        </p:nvGrpSpPr>
        <p:grpSpPr>
          <a:xfrm>
            <a:off x="1323873" y="4591778"/>
            <a:ext cx="10311023" cy="1419298"/>
            <a:chOff x="1293602" y="4515900"/>
            <a:chExt cx="10311023" cy="14192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FC8D8B-BF7B-A15B-4C58-14CC3E979B98}"/>
                </a:ext>
              </a:extLst>
            </p:cNvPr>
            <p:cNvSpPr/>
            <p:nvPr/>
          </p:nvSpPr>
          <p:spPr>
            <a:xfrm>
              <a:off x="1293602" y="4515900"/>
              <a:ext cx="1791860" cy="1419298"/>
            </a:xfrm>
            <a:prstGeom prst="rect">
              <a:avLst/>
            </a:prstGeom>
            <a:solidFill>
              <a:srgbClr val="0B5A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판단</a:t>
              </a:r>
              <a:r>
                <a:rPr lang="ko-KR" altLang="en-US" sz="240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 기준</a:t>
              </a:r>
              <a:endParaRPr lang="en-KR" sz="2400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B432C3-2546-946A-3CA9-E67D3049C754}"/>
                </a:ext>
              </a:extLst>
            </p:cNvPr>
            <p:cNvSpPr/>
            <p:nvPr/>
          </p:nvSpPr>
          <p:spPr>
            <a:xfrm>
              <a:off x="3194756" y="4515900"/>
              <a:ext cx="8409869" cy="1419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(1) confusion matrix : 어떻게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분류를 했는지 보기 위해서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(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2</a:t>
              </a:r>
              <a:r>
                <a:rPr 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) f1-score : recall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값과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precision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값을 동시에 보고 판단하기 위해서</a:t>
              </a:r>
              <a:endParaRPr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     =&gt;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threshold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는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f1-score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을 최대화하는 값으로 선정</a:t>
              </a:r>
              <a:endParaRPr lang="en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885A9B-4D94-3C30-CA5A-338DD0F7BCF8}"/>
              </a:ext>
            </a:extLst>
          </p:cNvPr>
          <p:cNvSpPr txBox="1"/>
          <p:nvPr/>
        </p:nvSpPr>
        <p:spPr>
          <a:xfrm>
            <a:off x="9457151" y="423062"/>
            <a:ext cx="20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설계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모델 결과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660AF34-CA66-D544-6185-72D930FDB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61" t="3422" r="14774" b="16214"/>
          <a:stretch/>
        </p:blipFill>
        <p:spPr>
          <a:xfrm>
            <a:off x="7150638" y="345824"/>
            <a:ext cx="665603" cy="77002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D0AF8BD-1FFA-3BCB-ED12-279B26C3A0C2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1120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2C54-8F86-1075-FE9E-B966D3E5C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DD5DD3-D239-7708-9C92-274462FBEE69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1B8F9-4EF4-5A15-7F27-183A2EF17DE1}"/>
              </a:ext>
            </a:extLst>
          </p:cNvPr>
          <p:cNvSpPr txBox="1"/>
          <p:nvPr/>
        </p:nvSpPr>
        <p:spPr>
          <a:xfrm>
            <a:off x="-9330" y="3643166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altLang="ko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53FD3FC-613A-432F-4F14-6C8E53A33C51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39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68584-D3DC-8EC5-3554-6D946797EFEB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A44CF-B16F-954F-5B2F-FEF3CB465B7D}"/>
              </a:ext>
            </a:extLst>
          </p:cNvPr>
          <p:cNvSpPr txBox="1"/>
          <p:nvPr/>
        </p:nvSpPr>
        <p:spPr>
          <a:xfrm>
            <a:off x="1425994" y="366128"/>
            <a:ext cx="57246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03. 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 예측 모델 </a:t>
            </a:r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전체 결과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E815EDF-A13C-1D5D-B519-824CF8AC0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61" t="3422" r="14774" b="16214"/>
          <a:stretch/>
        </p:blipFill>
        <p:spPr>
          <a:xfrm>
            <a:off x="7150638" y="345824"/>
            <a:ext cx="665603" cy="770029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E738935-AEEB-D859-55C3-9A0500555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664490"/>
              </p:ext>
            </p:extLst>
          </p:nvPr>
        </p:nvGraphicFramePr>
        <p:xfrm>
          <a:off x="1434345" y="2418008"/>
          <a:ext cx="9735724" cy="202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931">
                  <a:extLst>
                    <a:ext uri="{9D8B030D-6E8A-4147-A177-3AD203B41FA5}">
                      <a16:colId xmlns:a16="http://schemas.microsoft.com/office/drawing/2014/main" val="1796017290"/>
                    </a:ext>
                  </a:extLst>
                </a:gridCol>
                <a:gridCol w="2433931">
                  <a:extLst>
                    <a:ext uri="{9D8B030D-6E8A-4147-A177-3AD203B41FA5}">
                      <a16:colId xmlns:a16="http://schemas.microsoft.com/office/drawing/2014/main" val="2058410419"/>
                    </a:ext>
                  </a:extLst>
                </a:gridCol>
                <a:gridCol w="2433931">
                  <a:extLst>
                    <a:ext uri="{9D8B030D-6E8A-4147-A177-3AD203B41FA5}">
                      <a16:colId xmlns:a16="http://schemas.microsoft.com/office/drawing/2014/main" val="4268324975"/>
                    </a:ext>
                  </a:extLst>
                </a:gridCol>
                <a:gridCol w="2433931">
                  <a:extLst>
                    <a:ext uri="{9D8B030D-6E8A-4147-A177-3AD203B41FA5}">
                      <a16:colId xmlns:a16="http://schemas.microsoft.com/office/drawing/2014/main" val="3052138293"/>
                    </a:ext>
                  </a:extLst>
                </a:gridCol>
              </a:tblGrid>
              <a:tr h="505496">
                <a:tc rowSpan="2"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846226"/>
                  </a:ext>
                </a:extLst>
              </a:tr>
              <a:tr h="505496">
                <a:tc vMerge="1">
                  <a:txBody>
                    <a:bodyPr/>
                    <a:lstStyle/>
                    <a:p>
                      <a:pPr algn="ctr"/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f1-score</a:t>
                      </a:r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361643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XGboost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0.8203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0.7017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0.7564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002832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LightGBM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0.8153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0.7001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0.7514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33894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5D5FAC3B-CC7D-75B8-2890-771165E9F09E}"/>
              </a:ext>
            </a:extLst>
          </p:cNvPr>
          <p:cNvSpPr/>
          <p:nvPr/>
        </p:nvSpPr>
        <p:spPr>
          <a:xfrm>
            <a:off x="1425994" y="3429000"/>
            <a:ext cx="9735724" cy="516488"/>
          </a:xfrm>
          <a:prstGeom prst="rect">
            <a:avLst/>
          </a:prstGeom>
          <a:noFill/>
          <a:ln w="38100">
            <a:solidFill>
              <a:srgbClr val="EF41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KR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B8641E-2D9F-8245-0DF8-4915D496DEF8}"/>
              </a:ext>
            </a:extLst>
          </p:cNvPr>
          <p:cNvSpPr txBox="1"/>
          <p:nvPr/>
        </p:nvSpPr>
        <p:spPr>
          <a:xfrm>
            <a:off x="9457151" y="423062"/>
            <a:ext cx="20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모델 설계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ko-KR" altLang="en-US" sz="1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A99DAE-F84F-EF13-0306-8B5CD07247F9}"/>
              </a:ext>
            </a:extLst>
          </p:cNvPr>
          <p:cNvSpPr txBox="1"/>
          <p:nvPr/>
        </p:nvSpPr>
        <p:spPr>
          <a:xfrm>
            <a:off x="4350247" y="1846815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가장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작은 높은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f1-score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을 가진 모델 선택</a:t>
            </a:r>
            <a:endParaRPr lang="en-KR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B05C52-4129-BD0C-D4A8-F6DDC3240F78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7546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7CCC-6AD8-CF9E-031A-E0C5EBE90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96F649-A1A4-753C-48AE-612E9B049D6F}"/>
              </a:ext>
            </a:extLst>
          </p:cNvPr>
          <p:cNvSpPr>
            <a:spLocks noChangeAspect="1"/>
          </p:cNvSpPr>
          <p:nvPr/>
        </p:nvSpPr>
        <p:spPr>
          <a:xfrm>
            <a:off x="515357" y="2676224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B01832-26CD-E15B-DA68-9A7E2F42E995}"/>
              </a:ext>
            </a:extLst>
          </p:cNvPr>
          <p:cNvSpPr>
            <a:spLocks noChangeAspect="1"/>
          </p:cNvSpPr>
          <p:nvPr/>
        </p:nvSpPr>
        <p:spPr>
          <a:xfrm>
            <a:off x="891493" y="2676224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5B6809-57BB-9566-EFB8-1717ED7D51A2}"/>
              </a:ext>
            </a:extLst>
          </p:cNvPr>
          <p:cNvSpPr>
            <a:spLocks noChangeAspect="1"/>
          </p:cNvSpPr>
          <p:nvPr/>
        </p:nvSpPr>
        <p:spPr>
          <a:xfrm>
            <a:off x="1267629" y="2676225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21E01A-4A51-B07C-2A0E-04922BF637D1}"/>
              </a:ext>
            </a:extLst>
          </p:cNvPr>
          <p:cNvSpPr>
            <a:spLocks noChangeAspect="1"/>
          </p:cNvSpPr>
          <p:nvPr/>
        </p:nvSpPr>
        <p:spPr>
          <a:xfrm>
            <a:off x="1643765" y="2676224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6FF649B-EBEC-3C45-EB61-21EA3838597B}"/>
              </a:ext>
            </a:extLst>
          </p:cNvPr>
          <p:cNvSpPr>
            <a:spLocks noChangeAspect="1"/>
          </p:cNvSpPr>
          <p:nvPr/>
        </p:nvSpPr>
        <p:spPr>
          <a:xfrm>
            <a:off x="515357" y="3071816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7F57AA-748E-ADA1-D882-64304EDC5EAD}"/>
              </a:ext>
            </a:extLst>
          </p:cNvPr>
          <p:cNvSpPr>
            <a:spLocks noChangeAspect="1"/>
          </p:cNvSpPr>
          <p:nvPr/>
        </p:nvSpPr>
        <p:spPr>
          <a:xfrm>
            <a:off x="1267629" y="3071817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1E6567-A4B0-2761-8E6A-3529B6050349}"/>
              </a:ext>
            </a:extLst>
          </p:cNvPr>
          <p:cNvSpPr>
            <a:spLocks noChangeAspect="1"/>
          </p:cNvSpPr>
          <p:nvPr/>
        </p:nvSpPr>
        <p:spPr>
          <a:xfrm>
            <a:off x="1643765" y="3071816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DF856D-2EBA-8FDC-35B6-5CCD703BE4FB}"/>
              </a:ext>
            </a:extLst>
          </p:cNvPr>
          <p:cNvSpPr>
            <a:spLocks noChangeAspect="1"/>
          </p:cNvSpPr>
          <p:nvPr/>
        </p:nvSpPr>
        <p:spPr>
          <a:xfrm>
            <a:off x="515357" y="3467408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5DB1D6-D3E4-3202-B392-B77F1BA92F9F}"/>
              </a:ext>
            </a:extLst>
          </p:cNvPr>
          <p:cNvSpPr>
            <a:spLocks noChangeAspect="1"/>
          </p:cNvSpPr>
          <p:nvPr/>
        </p:nvSpPr>
        <p:spPr>
          <a:xfrm>
            <a:off x="891493" y="3467408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54CA2E-2753-AE20-4D5D-DE2FA16DCB10}"/>
              </a:ext>
            </a:extLst>
          </p:cNvPr>
          <p:cNvSpPr>
            <a:spLocks noChangeAspect="1"/>
          </p:cNvSpPr>
          <p:nvPr/>
        </p:nvSpPr>
        <p:spPr>
          <a:xfrm>
            <a:off x="1267629" y="3467409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4DEEF9-820F-7704-AB23-74060FBEF7C0}"/>
              </a:ext>
            </a:extLst>
          </p:cNvPr>
          <p:cNvSpPr>
            <a:spLocks noChangeAspect="1"/>
          </p:cNvSpPr>
          <p:nvPr/>
        </p:nvSpPr>
        <p:spPr>
          <a:xfrm>
            <a:off x="1643765" y="3467408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229FA15-AE39-A746-DD78-C9FDB65951E1}"/>
              </a:ext>
            </a:extLst>
          </p:cNvPr>
          <p:cNvSpPr>
            <a:spLocks noChangeAspect="1"/>
          </p:cNvSpPr>
          <p:nvPr/>
        </p:nvSpPr>
        <p:spPr>
          <a:xfrm>
            <a:off x="515357" y="3863000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423C19-550D-8068-EB02-DC62438F71FF}"/>
              </a:ext>
            </a:extLst>
          </p:cNvPr>
          <p:cNvSpPr>
            <a:spLocks noChangeAspect="1"/>
          </p:cNvSpPr>
          <p:nvPr/>
        </p:nvSpPr>
        <p:spPr>
          <a:xfrm>
            <a:off x="891493" y="3863000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E478E41-9368-A0BA-FADF-14AB42171910}"/>
              </a:ext>
            </a:extLst>
          </p:cNvPr>
          <p:cNvSpPr>
            <a:spLocks noChangeAspect="1"/>
          </p:cNvSpPr>
          <p:nvPr/>
        </p:nvSpPr>
        <p:spPr>
          <a:xfrm>
            <a:off x="1267629" y="3863001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6B5D99-403B-C67D-CB9B-A776B7B861F3}"/>
              </a:ext>
            </a:extLst>
          </p:cNvPr>
          <p:cNvSpPr>
            <a:spLocks noChangeAspect="1"/>
          </p:cNvSpPr>
          <p:nvPr/>
        </p:nvSpPr>
        <p:spPr>
          <a:xfrm>
            <a:off x="1643765" y="3863000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3" name="!!morph_target">
            <a:extLst>
              <a:ext uri="{FF2B5EF4-FFF2-40B4-BE49-F238E27FC236}">
                <a16:creationId xmlns:a16="http://schemas.microsoft.com/office/drawing/2014/main" id="{396F390D-8422-64CC-FC07-79D885CB51C0}"/>
              </a:ext>
            </a:extLst>
          </p:cNvPr>
          <p:cNvSpPr>
            <a:spLocks noChangeAspect="1"/>
          </p:cNvSpPr>
          <p:nvPr/>
        </p:nvSpPr>
        <p:spPr>
          <a:xfrm>
            <a:off x="891493" y="3071816"/>
            <a:ext cx="300540" cy="30054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33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4D6F-2189-7013-70A9-A68464E33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5C51BE-AD65-A315-D1E9-20676BBF5733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6606-A564-A7CC-4A9B-B20003AF3727}"/>
              </a:ext>
            </a:extLst>
          </p:cNvPr>
          <p:cNvSpPr txBox="1"/>
          <p:nvPr/>
        </p:nvSpPr>
        <p:spPr>
          <a:xfrm>
            <a:off x="-9330" y="3643166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</a:t>
            </a:r>
            <a:r>
              <a:rPr lang="en-US" altLang="ko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3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FA950E5-7EBA-2AE9-88CF-EF87D7CBA5E2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40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84E77-763C-E4B8-A9F8-B8AAED361B80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Modeling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01459-2A01-CAAB-3D35-1F93CF03F6E2}"/>
              </a:ext>
            </a:extLst>
          </p:cNvPr>
          <p:cNvSpPr txBox="1"/>
          <p:nvPr/>
        </p:nvSpPr>
        <p:spPr>
          <a:xfrm>
            <a:off x="1425994" y="366128"/>
            <a:ext cx="58256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03. 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 예측 모델 </a:t>
            </a:r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최종 결과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A4CC0E7-308C-0786-B8B5-FF3A2D04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61" t="3422" r="14774" b="16214"/>
          <a:stretch/>
        </p:blipFill>
        <p:spPr>
          <a:xfrm>
            <a:off x="7150638" y="345824"/>
            <a:ext cx="665603" cy="7700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AF9D1C-BD23-D5D6-E944-56555FB70C20}"/>
              </a:ext>
            </a:extLst>
          </p:cNvPr>
          <p:cNvSpPr txBox="1"/>
          <p:nvPr/>
        </p:nvSpPr>
        <p:spPr>
          <a:xfrm>
            <a:off x="9457151" y="423062"/>
            <a:ext cx="203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모델 설계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ko-KR" altLang="en-US" sz="1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99407-EF61-D05C-0CD5-0FF44559A91F}"/>
              </a:ext>
            </a:extLst>
          </p:cNvPr>
          <p:cNvSpPr txBox="1"/>
          <p:nvPr/>
        </p:nvSpPr>
        <p:spPr>
          <a:xfrm>
            <a:off x="4055288" y="1414930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rgbClr val="EF412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Threshold = </a:t>
            </a:r>
            <a:r>
              <a:rPr lang="en-US" altLang="ko-KR" dirty="0">
                <a:solidFill>
                  <a:srgbClr val="EF412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0.37</a:t>
            </a:r>
            <a:r>
              <a:rPr lang="en-KR" dirty="0">
                <a:solidFill>
                  <a:srgbClr val="EF412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confusion matrix</a:t>
            </a:r>
            <a:endParaRPr lang="en-KR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954479-C5D5-A474-F872-A3B34316B97F}"/>
              </a:ext>
            </a:extLst>
          </p:cNvPr>
          <p:cNvSpPr/>
          <p:nvPr/>
        </p:nvSpPr>
        <p:spPr>
          <a:xfrm>
            <a:off x="8592855" y="3429000"/>
            <a:ext cx="3382027" cy="1956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ccuracy 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0.8971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Recall : 0.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7017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Precision : 0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.8203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F1-score : 0.7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564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37C834-4138-6C80-D367-9C03FB515DD1}"/>
              </a:ext>
            </a:extLst>
          </p:cNvPr>
          <p:cNvSpPr/>
          <p:nvPr/>
        </p:nvSpPr>
        <p:spPr>
          <a:xfrm rot="5400000">
            <a:off x="1094986" y="650208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577301-B1A1-D3CA-54E5-CE114BCC5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309928"/>
              </p:ext>
            </p:extLst>
          </p:nvPr>
        </p:nvGraphicFramePr>
        <p:xfrm>
          <a:off x="1425994" y="2021220"/>
          <a:ext cx="6926896" cy="3364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6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7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7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7828">
                <a:tc rowSpan="2" gridSpan="2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90">
                <a:tc gridSpan="2" v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b="0" i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F</a:t>
                      </a:r>
                      <a:r>
                        <a:rPr lang="en-KR" b="0" i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ully Paid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B4CF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B4CF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1525"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Prediction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Fully Paid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B4CF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164547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15158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1525">
                <a:tc v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KR" b="0" i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Default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B4CF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7814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35659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731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a pile of ten hundred dollar bills sitting on top of each other">
            <a:extLst>
              <a:ext uri="{FF2B5EF4-FFF2-40B4-BE49-F238E27FC236}">
                <a16:creationId xmlns:a16="http://schemas.microsoft.com/office/drawing/2014/main" id="{3F0A3947-31A0-0708-F01D-9DE21ED2E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" b="959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5106E5-F90D-F35E-BA51-35B727BCC749}"/>
              </a:ext>
            </a:extLst>
          </p:cNvPr>
          <p:cNvGrpSpPr/>
          <p:nvPr/>
        </p:nvGrpSpPr>
        <p:grpSpPr>
          <a:xfrm>
            <a:off x="373001" y="390044"/>
            <a:ext cx="4433777" cy="2565191"/>
            <a:chOff x="7028121" y="899538"/>
            <a:chExt cx="4433777" cy="25651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B201DA-BD5D-29B0-5F75-D282E2E12E30}"/>
                </a:ext>
              </a:extLst>
            </p:cNvPr>
            <p:cNvSpPr/>
            <p:nvPr/>
          </p:nvSpPr>
          <p:spPr>
            <a:xfrm>
              <a:off x="7028121" y="903767"/>
              <a:ext cx="4433777" cy="2560962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3780A2-9B01-0F3F-E3E4-B0905DBED643}"/>
                </a:ext>
              </a:extLst>
            </p:cNvPr>
            <p:cNvSpPr/>
            <p:nvPr/>
          </p:nvSpPr>
          <p:spPr>
            <a:xfrm>
              <a:off x="7028121" y="899538"/>
              <a:ext cx="4433777" cy="195616"/>
            </a:xfrm>
            <a:prstGeom prst="rect">
              <a:avLst/>
            </a:prstGeom>
            <a:solidFill>
              <a:srgbClr val="062B52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D715987-6519-3E54-28EC-A50E9934DEE4}"/>
              </a:ext>
            </a:extLst>
          </p:cNvPr>
          <p:cNvSpPr txBox="1"/>
          <p:nvPr/>
        </p:nvSpPr>
        <p:spPr>
          <a:xfrm>
            <a:off x="430562" y="79975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04</a:t>
            </a:r>
            <a:endParaRPr lang="en-KR" sz="20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EDE8D-7062-1042-A52B-BAF1D721BD29}"/>
              </a:ext>
            </a:extLst>
          </p:cNvPr>
          <p:cNvSpPr txBox="1"/>
          <p:nvPr/>
        </p:nvSpPr>
        <p:spPr>
          <a:xfrm>
            <a:off x="797184" y="691434"/>
            <a:ext cx="38523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Model Performance</a:t>
            </a:r>
            <a:endParaRPr lang="en-KR" sz="3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CBE3E-3F65-853C-46C2-B41AD04EC48B}"/>
              </a:ext>
            </a:extLst>
          </p:cNvPr>
          <p:cNvSpPr txBox="1"/>
          <p:nvPr/>
        </p:nvSpPr>
        <p:spPr>
          <a:xfrm>
            <a:off x="859433" y="1199869"/>
            <a:ext cx="3790088" cy="16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4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Lending Club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과 비교한 모델 성능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기대수익률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기대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risk</a:t>
            </a: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Sharpe Ratio</a:t>
            </a: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부도 분류 정확도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124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E6A20-3159-0DA9-426F-F71D0689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9591AE6-06B7-B90D-49FC-578497726627}"/>
              </a:ext>
            </a:extLst>
          </p:cNvPr>
          <p:cNvSpPr/>
          <p:nvPr/>
        </p:nvSpPr>
        <p:spPr>
          <a:xfrm>
            <a:off x="6427322" y="1951503"/>
            <a:ext cx="2505664" cy="407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Test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549240-9EC0-2EC3-EEFE-068E53EBB4C2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33847-61E8-E09A-F682-EAB9AEEDFE86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04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C34AEEE-587E-A966-F28A-A23D2C9D71F9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42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6EE9B-F77D-C003-5BCE-2EEF05480511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 Performance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B72D-0EFC-9C53-0241-4C066596A7CA}"/>
              </a:ext>
            </a:extLst>
          </p:cNvPr>
          <p:cNvSpPr txBox="1"/>
          <p:nvPr/>
        </p:nvSpPr>
        <p:spPr>
          <a:xfrm>
            <a:off x="1425994" y="366128"/>
            <a:ext cx="101181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방식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539CD94-FE8D-C4D2-34CD-316B200FB1EB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9518EF-6884-1319-11C6-69E88D302790}"/>
              </a:ext>
            </a:extLst>
          </p:cNvPr>
          <p:cNvSpPr/>
          <p:nvPr/>
        </p:nvSpPr>
        <p:spPr>
          <a:xfrm>
            <a:off x="1725062" y="2058965"/>
            <a:ext cx="3539655" cy="1050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Prism : </a:t>
            </a:r>
            <a:r>
              <a:rPr lang="en-KR" dirty="0">
                <a:solidFill>
                  <a:srgbClr val="EF412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이자율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모델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E22CE0-CD6C-EB72-FEBE-1D84291329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C8EAF">
                <a:tint val="45000"/>
                <a:satMod val="400000"/>
              </a:srgbClr>
            </a:duotone>
          </a:blip>
          <a:srcRect l="6825" t="8790" r="5301" b="24405"/>
          <a:stretch/>
        </p:blipFill>
        <p:spPr>
          <a:xfrm>
            <a:off x="4074482" y="2166427"/>
            <a:ext cx="1099183" cy="8356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7594185-69E7-A44E-042A-4D9A63996771}"/>
              </a:ext>
            </a:extLst>
          </p:cNvPr>
          <p:cNvSpPr/>
          <p:nvPr/>
        </p:nvSpPr>
        <p:spPr>
          <a:xfrm>
            <a:off x="1725062" y="3337974"/>
            <a:ext cx="3539655" cy="1050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Guardian : </a:t>
            </a:r>
            <a:r>
              <a:rPr lang="en-KR" dirty="0">
                <a:solidFill>
                  <a:srgbClr val="EF412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회수율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예측 모델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45445B-4BBF-9FCD-4DD9-D3F74D58730E}"/>
              </a:ext>
            </a:extLst>
          </p:cNvPr>
          <p:cNvSpPr/>
          <p:nvPr/>
        </p:nvSpPr>
        <p:spPr>
          <a:xfrm>
            <a:off x="1725062" y="4665873"/>
            <a:ext cx="3539655" cy="1050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Sentinel 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dirty="0">
                <a:solidFill>
                  <a:srgbClr val="EF412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부도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예측 모델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085388-F1CF-BB80-D651-D1FC61B9E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89" t="1481" r="6543" b="15063"/>
          <a:stretch/>
        </p:blipFill>
        <p:spPr>
          <a:xfrm>
            <a:off x="4639327" y="3587749"/>
            <a:ext cx="539439" cy="527984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848600-FD1D-EC07-ACAD-FBF1D54F77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61" t="3422" r="14774" b="16214"/>
          <a:stretch/>
        </p:blipFill>
        <p:spPr>
          <a:xfrm>
            <a:off x="4315332" y="4802644"/>
            <a:ext cx="671657" cy="7770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D8212E-6EFB-427A-9339-F455493D5757}"/>
              </a:ext>
            </a:extLst>
          </p:cNvPr>
          <p:cNvSpPr/>
          <p:nvPr/>
        </p:nvSpPr>
        <p:spPr>
          <a:xfrm>
            <a:off x="1354145" y="1560904"/>
            <a:ext cx="4210512" cy="4639216"/>
          </a:xfrm>
          <a:prstGeom prst="rect">
            <a:avLst/>
          </a:prstGeom>
          <a:noFill/>
          <a:ln w="38100">
            <a:solidFill>
              <a:srgbClr val="0B5A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AEBB1B-7C48-D89A-B738-C914B875B3B4}"/>
              </a:ext>
            </a:extLst>
          </p:cNvPr>
          <p:cNvSpPr/>
          <p:nvPr/>
        </p:nvSpPr>
        <p:spPr>
          <a:xfrm>
            <a:off x="2153477" y="1295714"/>
            <a:ext cx="2611847" cy="504331"/>
          </a:xfrm>
          <a:prstGeom prst="rect">
            <a:avLst/>
          </a:prstGeom>
          <a:solidFill>
            <a:srgbClr val="0B5A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LendSure 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52A312-97CC-CE25-E403-234EC0752446}"/>
              </a:ext>
            </a:extLst>
          </p:cNvPr>
          <p:cNvSpPr/>
          <p:nvPr/>
        </p:nvSpPr>
        <p:spPr>
          <a:xfrm>
            <a:off x="6232035" y="1560904"/>
            <a:ext cx="2891851" cy="4639216"/>
          </a:xfrm>
          <a:prstGeom prst="rect">
            <a:avLst/>
          </a:prstGeom>
          <a:noFill/>
          <a:ln w="38100">
            <a:solidFill>
              <a:srgbClr val="0B5A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9DD9FA-BC3E-5F47-CEFB-66DEB6EE077E}"/>
              </a:ext>
            </a:extLst>
          </p:cNvPr>
          <p:cNvSpPr/>
          <p:nvPr/>
        </p:nvSpPr>
        <p:spPr>
          <a:xfrm>
            <a:off x="6859718" y="1295714"/>
            <a:ext cx="1636483" cy="504331"/>
          </a:xfrm>
          <a:prstGeom prst="rect">
            <a:avLst/>
          </a:prstGeom>
          <a:solidFill>
            <a:srgbClr val="0B5A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</a:t>
            </a:r>
            <a:r>
              <a:rPr lang="en-US" dirty="0" err="1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est</a:t>
            </a:r>
            <a:r>
              <a:rPr lang="en-KR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Data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DDF61136-1864-CCD6-A80E-D955EF88E864}"/>
              </a:ext>
            </a:extLst>
          </p:cNvPr>
          <p:cNvSpPr/>
          <p:nvPr/>
        </p:nvSpPr>
        <p:spPr>
          <a:xfrm>
            <a:off x="5460003" y="3337974"/>
            <a:ext cx="914768" cy="484632"/>
          </a:xfrm>
          <a:prstGeom prst="rightArrow">
            <a:avLst>
              <a:gd name="adj1" fmla="val 50000"/>
              <a:gd name="adj2" fmla="val 83174"/>
            </a:avLst>
          </a:prstGeom>
          <a:solidFill>
            <a:srgbClr val="14B4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450BD1D-A557-28DD-D79F-CC12BC7C5ABE}"/>
              </a:ext>
            </a:extLst>
          </p:cNvPr>
          <p:cNvSpPr/>
          <p:nvPr/>
        </p:nvSpPr>
        <p:spPr>
          <a:xfrm>
            <a:off x="9319172" y="3337974"/>
            <a:ext cx="914768" cy="484632"/>
          </a:xfrm>
          <a:prstGeom prst="rightArrow">
            <a:avLst>
              <a:gd name="adj1" fmla="val 50000"/>
              <a:gd name="adj2" fmla="val 83174"/>
            </a:avLst>
          </a:prstGeom>
          <a:solidFill>
            <a:srgbClr val="14B4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917926-0D4A-9EE5-6831-D00724DD8D90}"/>
              </a:ext>
            </a:extLst>
          </p:cNvPr>
          <p:cNvSpPr/>
          <p:nvPr/>
        </p:nvSpPr>
        <p:spPr>
          <a:xfrm>
            <a:off x="10358888" y="3318275"/>
            <a:ext cx="1329702" cy="504331"/>
          </a:xfrm>
          <a:prstGeom prst="rect">
            <a:avLst/>
          </a:prstGeom>
          <a:solidFill>
            <a:srgbClr val="0B5A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통계값</a:t>
            </a:r>
          </a:p>
        </p:txBody>
      </p:sp>
    </p:spTree>
    <p:extLst>
      <p:ext uri="{BB962C8B-B14F-4D97-AF65-F5344CB8AC3E}">
        <p14:creationId xmlns:p14="http://schemas.microsoft.com/office/powerpoint/2010/main" val="113561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3BDF186-4260-CB71-8DB6-BD7B75940B1B}"/>
              </a:ext>
            </a:extLst>
          </p:cNvPr>
          <p:cNvSpPr/>
          <p:nvPr/>
        </p:nvSpPr>
        <p:spPr>
          <a:xfrm>
            <a:off x="7621383" y="3260699"/>
            <a:ext cx="4299969" cy="1174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2881D4-0BDB-C4EF-F325-45B084C55159}"/>
              </a:ext>
            </a:extLst>
          </p:cNvPr>
          <p:cNvSpPr/>
          <p:nvPr/>
        </p:nvSpPr>
        <p:spPr>
          <a:xfrm>
            <a:off x="7621383" y="1605512"/>
            <a:ext cx="4299969" cy="1350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F48608-89C3-B96C-9C0C-2CDD471BB157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FA52B-E59D-0144-1FFE-A73EBF55D3B6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04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EEDE4F9-788C-0588-E58D-A906B2413F2C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43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D4572-9E1D-548F-6094-7A46CC9CA852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 Performance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D545C-220E-EAD6-2DAF-B1776E9F0C5E}"/>
              </a:ext>
            </a:extLst>
          </p:cNvPr>
          <p:cNvSpPr txBox="1"/>
          <p:nvPr/>
        </p:nvSpPr>
        <p:spPr>
          <a:xfrm>
            <a:off x="1425994" y="366128"/>
            <a:ext cx="57134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Sharpe Ratio Distribution</a:t>
            </a:r>
            <a:endParaRPr kumimoji="1" lang="ko-KR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2DEEF17-7767-8828-5723-CACC0F279DF1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9F62C3-71AB-2F20-9291-686DED387361}"/>
              </a:ext>
            </a:extLst>
          </p:cNvPr>
          <p:cNvSpPr txBox="1"/>
          <p:nvPr/>
        </p:nvSpPr>
        <p:spPr>
          <a:xfrm>
            <a:off x="7621383" y="1605512"/>
            <a:ext cx="276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rgbClr val="0B5A8B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Sharpe Ratio 최대화</a:t>
            </a:r>
            <a:r>
              <a:rPr lang="ko-KR" altLang="en-US" dirty="0">
                <a:solidFill>
                  <a:srgbClr val="0B5A8B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방법</a:t>
            </a:r>
            <a:endParaRPr lang="en-KR" dirty="0">
              <a:solidFill>
                <a:srgbClr val="0B5A8B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6E68-342C-32E3-250A-C550E6CB7AC7}"/>
              </a:ext>
            </a:extLst>
          </p:cNvPr>
          <p:cNvSpPr txBox="1"/>
          <p:nvPr/>
        </p:nvSpPr>
        <p:spPr>
          <a:xfrm>
            <a:off x="7700385" y="3346985"/>
            <a:ext cx="41506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이유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음의 방향으로 수익률에 기여하는 대출자에 대해   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대출을 하지 않는 것이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LendSure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모델의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sharpe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ratio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최대화이기 때문</a:t>
            </a:r>
            <a:endParaRPr lang="en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B1BFE8-96EC-2479-F252-46BA483C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14" y="2079485"/>
            <a:ext cx="4292600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B73A8E-4B20-C4B1-0BF1-A0A4E9755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95" y="1605512"/>
            <a:ext cx="6316892" cy="40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3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4D57E-9D57-F68B-9091-72091B2E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40D688-1AF9-6502-61B4-3CD0430B286C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1E308-E93D-FD09-A2B1-4A11EA2C8175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04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A07B051-6A3D-C876-DEE9-352DEB9F1372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44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4EC87-845D-1543-27BA-AC9E2EA9AA1B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 Performance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52E10-6447-C5FB-B602-904BDCFF325B}"/>
              </a:ext>
            </a:extLst>
          </p:cNvPr>
          <p:cNvSpPr txBox="1"/>
          <p:nvPr/>
        </p:nvSpPr>
        <p:spPr>
          <a:xfrm>
            <a:off x="8480157" y="423062"/>
            <a:ext cx="301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Sharpe Ratio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  부도 분류 정확도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직사각형 7">
            <a:extLst>
              <a:ext uri="{FF2B5EF4-FFF2-40B4-BE49-F238E27FC236}">
                <a16:creationId xmlns:a16="http://schemas.microsoft.com/office/drawing/2014/main" id="{8B46A38A-1886-5E6A-F08E-C9A617287F2D}"/>
              </a:ext>
            </a:extLst>
          </p:cNvPr>
          <p:cNvSpPr/>
          <p:nvPr/>
        </p:nvSpPr>
        <p:spPr>
          <a:xfrm>
            <a:off x="4160019" y="1125415"/>
            <a:ext cx="4401178" cy="122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21" descr="텍스트, 폰트, 블랙, 친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27190D-D11F-FE92-57F7-DC2674BE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018" y="1200230"/>
            <a:ext cx="4320139" cy="1076245"/>
          </a:xfrm>
          <a:prstGeom prst="rect">
            <a:avLst/>
          </a:prstGeom>
          <a:ln w="19050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3D207-A40C-7CE9-19A4-14C3819608F5}"/>
              </a:ext>
            </a:extLst>
          </p:cNvPr>
          <p:cNvSpPr/>
          <p:nvPr/>
        </p:nvSpPr>
        <p:spPr>
          <a:xfrm>
            <a:off x="1477108" y="2745890"/>
            <a:ext cx="4109775" cy="2602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평균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2.62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분산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1.28</a:t>
            </a:r>
            <a:endParaRPr lang="en-KR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C59C22-48CB-2626-B598-9A9EBA8B3E2A}"/>
              </a:ext>
            </a:extLst>
          </p:cNvPr>
          <p:cNvSpPr/>
          <p:nvPr/>
        </p:nvSpPr>
        <p:spPr>
          <a:xfrm>
            <a:off x="1477108" y="5348412"/>
            <a:ext cx="4109775" cy="603233"/>
          </a:xfrm>
          <a:prstGeom prst="rect">
            <a:avLst/>
          </a:prstGeom>
          <a:solidFill>
            <a:srgbClr val="062B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LendSure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0C9708-7D2C-6C5C-520D-312A9D86D374}"/>
              </a:ext>
            </a:extLst>
          </p:cNvPr>
          <p:cNvSpPr/>
          <p:nvPr/>
        </p:nvSpPr>
        <p:spPr>
          <a:xfrm>
            <a:off x="7465926" y="5348412"/>
            <a:ext cx="4109775" cy="603233"/>
          </a:xfrm>
          <a:prstGeom prst="rect">
            <a:avLst/>
          </a:prstGeom>
          <a:solidFill>
            <a:srgbClr val="062B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Lending Club Model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8C88A60-791C-FCA0-410D-A87CCE7CEA37}"/>
              </a:ext>
            </a:extLst>
          </p:cNvPr>
          <p:cNvSpPr/>
          <p:nvPr/>
        </p:nvSpPr>
        <p:spPr>
          <a:xfrm>
            <a:off x="6309791" y="3612891"/>
            <a:ext cx="590656" cy="1135463"/>
          </a:xfrm>
          <a:prstGeom prst="chevron">
            <a:avLst>
              <a:gd name="adj" fmla="val 67012"/>
            </a:avLst>
          </a:prstGeom>
          <a:solidFill>
            <a:srgbClr val="14B4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DD376E-2065-A8AD-8133-13974A850D82}"/>
              </a:ext>
            </a:extLst>
          </p:cNvPr>
          <p:cNvSpPr/>
          <p:nvPr/>
        </p:nvSpPr>
        <p:spPr>
          <a:xfrm>
            <a:off x="7465925" y="2745890"/>
            <a:ext cx="4109775" cy="2602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평균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0.83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분산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8.74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endParaRPr lang="en-KR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2472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3DA3A-087D-6AA5-A016-C107861E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EDF5-A326-8E98-3EFB-B50C13637746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BE0D9-87B6-88E8-98EB-EEEE1F789495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04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A861C17-E476-162D-2FE8-06E5AB31436F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45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5D633-B423-5CB4-EA00-0A7B473D16BF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 Performance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12C5B-451C-C112-51F0-58561A1C447B}"/>
              </a:ext>
            </a:extLst>
          </p:cNvPr>
          <p:cNvSpPr txBox="1"/>
          <p:nvPr/>
        </p:nvSpPr>
        <p:spPr>
          <a:xfrm>
            <a:off x="8510953" y="423062"/>
            <a:ext cx="2979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Sharpe Ratio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 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부도 분류 정확도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FC831F1-1704-6E16-210B-AF5D855A4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08466"/>
              </p:ext>
            </p:extLst>
          </p:nvPr>
        </p:nvGraphicFramePr>
        <p:xfrm>
          <a:off x="1425994" y="2021220"/>
          <a:ext cx="6926896" cy="3364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6154">
                  <a:extLst>
                    <a:ext uri="{9D8B030D-6E8A-4147-A177-3AD203B41FA5}">
                      <a16:colId xmlns:a16="http://schemas.microsoft.com/office/drawing/2014/main" val="148683041"/>
                    </a:ext>
                  </a:extLst>
                </a:gridCol>
                <a:gridCol w="1035318">
                  <a:extLst>
                    <a:ext uri="{9D8B030D-6E8A-4147-A177-3AD203B41FA5}">
                      <a16:colId xmlns:a16="http://schemas.microsoft.com/office/drawing/2014/main" val="343437723"/>
                    </a:ext>
                  </a:extLst>
                </a:gridCol>
                <a:gridCol w="2287712">
                  <a:extLst>
                    <a:ext uri="{9D8B030D-6E8A-4147-A177-3AD203B41FA5}">
                      <a16:colId xmlns:a16="http://schemas.microsoft.com/office/drawing/2014/main" val="1037693507"/>
                    </a:ext>
                  </a:extLst>
                </a:gridCol>
                <a:gridCol w="2287712">
                  <a:extLst>
                    <a:ext uri="{9D8B030D-6E8A-4147-A177-3AD203B41FA5}">
                      <a16:colId xmlns:a16="http://schemas.microsoft.com/office/drawing/2014/main" val="3766735008"/>
                    </a:ext>
                  </a:extLst>
                </a:gridCol>
              </a:tblGrid>
              <a:tr h="787828">
                <a:tc rowSpan="2" gridSpan="2">
                  <a:txBody>
                    <a:bodyPr/>
                    <a:lstStyle/>
                    <a:p>
                      <a:pPr algn="ctr"/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82112"/>
                  </a:ext>
                </a:extLst>
              </a:tr>
              <a:tr h="393590">
                <a:tc gridSpan="2" vMerge="1">
                  <a:txBody>
                    <a:bodyPr/>
                    <a:lstStyle/>
                    <a:p>
                      <a:pPr algn="ctr"/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KR" b="0" i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</a:t>
                      </a:r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ully Paid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B4CF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B4CF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23210"/>
                  </a:ext>
                </a:extLst>
              </a:tr>
              <a:tr h="1091525">
                <a:tc rowSpan="2"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Prediction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Fully Paid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B4CF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100160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9617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63394"/>
                  </a:ext>
                </a:extLst>
              </a:tr>
              <a:tr h="1091525">
                <a:tc v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Default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B4CF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4329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22008</a:t>
                      </a:r>
                      <a:endParaRPr lang="en-KR" b="0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4211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BA8DF40-3B76-C44E-2E55-192D120FFD44}"/>
              </a:ext>
            </a:extLst>
          </p:cNvPr>
          <p:cNvSpPr txBox="1"/>
          <p:nvPr/>
        </p:nvSpPr>
        <p:spPr>
          <a:xfrm>
            <a:off x="4055288" y="1414930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>
                <a:solidFill>
                  <a:srgbClr val="EF412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Threshold = </a:t>
            </a:r>
            <a:r>
              <a:rPr lang="en-US" altLang="ko-KR" dirty="0">
                <a:solidFill>
                  <a:srgbClr val="EF412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0.37</a:t>
            </a:r>
            <a:r>
              <a:rPr lang="en-KR" dirty="0">
                <a:solidFill>
                  <a:srgbClr val="EF412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confusion matrix</a:t>
            </a:r>
            <a:endParaRPr lang="en-KR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FBA118-4C5B-A65F-FBF6-969312F71763}"/>
              </a:ext>
            </a:extLst>
          </p:cNvPr>
          <p:cNvSpPr/>
          <p:nvPr/>
        </p:nvSpPr>
        <p:spPr>
          <a:xfrm>
            <a:off x="8592855" y="3429000"/>
            <a:ext cx="3382027" cy="1956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ccuracy :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0.8971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Recall :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0.7017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Precision :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0.8203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F1-score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0.7564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04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35A6-472F-665D-D4EE-4032071D0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7">
            <a:extLst>
              <a:ext uri="{FF2B5EF4-FFF2-40B4-BE49-F238E27FC236}">
                <a16:creationId xmlns:a16="http://schemas.microsoft.com/office/drawing/2014/main" id="{11B58A30-0AC6-ABBC-33AE-1591891A149C}"/>
              </a:ext>
            </a:extLst>
          </p:cNvPr>
          <p:cNvSpPr/>
          <p:nvPr/>
        </p:nvSpPr>
        <p:spPr>
          <a:xfrm>
            <a:off x="1477108" y="1476876"/>
            <a:ext cx="4109774" cy="1660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428B81-2C8D-8BEB-A888-39FFEE2D3CB7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C1E6C-D6EB-95DD-F4C0-874744C8CC46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04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E9FBFC7-D896-752C-3AF2-95C5D2C7FF7B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46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C49BE-A920-BB68-C2E2-1C697AB4D7FE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Model Performance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2A1380-7BAE-B00E-D552-67076B5993C2}"/>
              </a:ext>
            </a:extLst>
          </p:cNvPr>
          <p:cNvSpPr/>
          <p:nvPr/>
        </p:nvSpPr>
        <p:spPr>
          <a:xfrm>
            <a:off x="1477108" y="3264409"/>
            <a:ext cx="4109775" cy="2602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비부도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: 0.96</a:t>
            </a:r>
          </a:p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0.70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FE28B7-B5AA-B21C-4951-42D60F21F450}"/>
              </a:ext>
            </a:extLst>
          </p:cNvPr>
          <p:cNvSpPr/>
          <p:nvPr/>
        </p:nvSpPr>
        <p:spPr>
          <a:xfrm>
            <a:off x="1477108" y="5866931"/>
            <a:ext cx="4109775" cy="603233"/>
          </a:xfrm>
          <a:prstGeom prst="rect">
            <a:avLst/>
          </a:prstGeom>
          <a:solidFill>
            <a:srgbClr val="062B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LendSure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8798B-4AB1-287F-396E-2B5E9BBF6097}"/>
              </a:ext>
            </a:extLst>
          </p:cNvPr>
          <p:cNvSpPr/>
          <p:nvPr/>
        </p:nvSpPr>
        <p:spPr>
          <a:xfrm>
            <a:off x="7465926" y="5866931"/>
            <a:ext cx="4109775" cy="603233"/>
          </a:xfrm>
          <a:prstGeom prst="rect">
            <a:avLst/>
          </a:prstGeom>
          <a:solidFill>
            <a:srgbClr val="062B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Lending Club Model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F9983C3-12FA-0CEB-BC17-910451B489A6}"/>
              </a:ext>
            </a:extLst>
          </p:cNvPr>
          <p:cNvSpPr/>
          <p:nvPr/>
        </p:nvSpPr>
        <p:spPr>
          <a:xfrm>
            <a:off x="6309791" y="4131410"/>
            <a:ext cx="590656" cy="1135463"/>
          </a:xfrm>
          <a:prstGeom prst="chevron">
            <a:avLst>
              <a:gd name="adj" fmla="val 67012"/>
            </a:avLst>
          </a:prstGeom>
          <a:solidFill>
            <a:srgbClr val="14B4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51242-9201-B4A8-DB4D-C6CC7BEF79CB}"/>
              </a:ext>
            </a:extLst>
          </p:cNvPr>
          <p:cNvSpPr/>
          <p:nvPr/>
        </p:nvSpPr>
        <p:spPr>
          <a:xfrm>
            <a:off x="7465925" y="3264409"/>
            <a:ext cx="4109775" cy="2602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비부도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0.77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endParaRPr lang="en-US" altLang="ko-KR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0.23</a:t>
            </a:r>
            <a:endParaRPr lang="en-KR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6DAFF-EA0D-B640-C430-B6FEAAFDBA82}"/>
              </a:ext>
            </a:extLst>
          </p:cNvPr>
          <p:cNvSpPr txBox="1"/>
          <p:nvPr/>
        </p:nvSpPr>
        <p:spPr>
          <a:xfrm>
            <a:off x="1212499" y="366219"/>
            <a:ext cx="6454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가정 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kumimoji="1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lending club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은 비부도로 예상된 경우에만 대출을 해주었다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.</a:t>
            </a:r>
            <a:endParaRPr kumimoji="1"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1F2BA38-22D3-C84F-8C5B-29A9CFC7B4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140"/>
          <a:stretch/>
        </p:blipFill>
        <p:spPr>
          <a:xfrm>
            <a:off x="1477108" y="1507019"/>
            <a:ext cx="4114800" cy="1538911"/>
          </a:xfrm>
          <a:prstGeom prst="rect">
            <a:avLst/>
          </a:prstGeom>
        </p:spPr>
      </p:pic>
      <p:sp>
        <p:nvSpPr>
          <p:cNvPr id="17" name="직사각형 7">
            <a:extLst>
              <a:ext uri="{FF2B5EF4-FFF2-40B4-BE49-F238E27FC236}">
                <a16:creationId xmlns:a16="http://schemas.microsoft.com/office/drawing/2014/main" id="{4AB32B15-2A7B-142F-AC17-646D4D20FFB1}"/>
              </a:ext>
            </a:extLst>
          </p:cNvPr>
          <p:cNvSpPr/>
          <p:nvPr/>
        </p:nvSpPr>
        <p:spPr>
          <a:xfrm>
            <a:off x="7465925" y="1476876"/>
            <a:ext cx="4109774" cy="1660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8" name="Picture 1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FCC8F9C-0E60-4495-C194-4CD6605D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432" b="-1158"/>
          <a:stretch/>
        </p:blipFill>
        <p:spPr>
          <a:xfrm>
            <a:off x="7465925" y="1496971"/>
            <a:ext cx="4114800" cy="16606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4E35BF-5997-7E21-E956-D802449CD6F0}"/>
              </a:ext>
            </a:extLst>
          </p:cNvPr>
          <p:cNvSpPr txBox="1"/>
          <p:nvPr/>
        </p:nvSpPr>
        <p:spPr>
          <a:xfrm>
            <a:off x="3741599" y="948435"/>
            <a:ext cx="513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비부도와 부도를 정확하게 예측한 정도를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0B653F-93D9-85F1-8F22-51299B7FE506}"/>
              </a:ext>
            </a:extLst>
          </p:cNvPr>
          <p:cNvSpPr txBox="1"/>
          <p:nvPr/>
        </p:nvSpPr>
        <p:spPr>
          <a:xfrm>
            <a:off x="8510953" y="423062"/>
            <a:ext cx="2979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Sharpe Ratio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 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부도 분류 정확도</a:t>
            </a:r>
          </a:p>
        </p:txBody>
      </p:sp>
    </p:spTree>
    <p:extLst>
      <p:ext uri="{BB962C8B-B14F-4D97-AF65-F5344CB8AC3E}">
        <p14:creationId xmlns:p14="http://schemas.microsoft.com/office/powerpoint/2010/main" val="413207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ray steel building under teal sky">
            <a:extLst>
              <a:ext uri="{FF2B5EF4-FFF2-40B4-BE49-F238E27FC236}">
                <a16:creationId xmlns:a16="http://schemas.microsoft.com/office/drawing/2014/main" id="{B48E0CC9-43C5-055A-84EE-92ECC87F9D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919" b="2058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04A5C4-E023-E503-4A3F-07904B0EF759}"/>
              </a:ext>
            </a:extLst>
          </p:cNvPr>
          <p:cNvGrpSpPr/>
          <p:nvPr/>
        </p:nvGrpSpPr>
        <p:grpSpPr>
          <a:xfrm>
            <a:off x="7409121" y="464109"/>
            <a:ext cx="4412512" cy="2228987"/>
            <a:chOff x="7028121" y="899538"/>
            <a:chExt cx="4412512" cy="22289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6E90AA8-6278-E07F-2828-29AD0E4AB804}"/>
                </a:ext>
              </a:extLst>
            </p:cNvPr>
            <p:cNvSpPr/>
            <p:nvPr/>
          </p:nvSpPr>
          <p:spPr>
            <a:xfrm>
              <a:off x="7028121" y="903767"/>
              <a:ext cx="4412512" cy="2224758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E0F7D5-08B4-9E74-24D2-F29834A83B9F}"/>
                </a:ext>
              </a:extLst>
            </p:cNvPr>
            <p:cNvSpPr/>
            <p:nvPr/>
          </p:nvSpPr>
          <p:spPr>
            <a:xfrm>
              <a:off x="7028121" y="899538"/>
              <a:ext cx="4412512" cy="195616"/>
            </a:xfrm>
            <a:prstGeom prst="rect">
              <a:avLst/>
            </a:prstGeom>
            <a:solidFill>
              <a:srgbClr val="062B52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C1DB60-FCBD-E2FA-19A7-3E855A233539}"/>
              </a:ext>
            </a:extLst>
          </p:cNvPr>
          <p:cNvSpPr txBox="1"/>
          <p:nvPr/>
        </p:nvSpPr>
        <p:spPr>
          <a:xfrm>
            <a:off x="7466682" y="87382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05</a:t>
            </a:r>
            <a:endParaRPr lang="en-KR" sz="20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2F9F4-BAC6-D55C-34E5-3B150C6F6855}"/>
              </a:ext>
            </a:extLst>
          </p:cNvPr>
          <p:cNvSpPr txBox="1"/>
          <p:nvPr/>
        </p:nvSpPr>
        <p:spPr>
          <a:xfrm>
            <a:off x="7833304" y="765499"/>
            <a:ext cx="3794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Service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43736-1F8E-7271-7BFD-087AC1D27503}"/>
              </a:ext>
            </a:extLst>
          </p:cNvPr>
          <p:cNvSpPr txBox="1"/>
          <p:nvPr/>
        </p:nvSpPr>
        <p:spPr>
          <a:xfrm>
            <a:off x="7890188" y="1382259"/>
            <a:ext cx="1883849" cy="1137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서비스 운영 절차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대출 승인 절차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상품 운영 방식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5206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0B57E-8033-217F-0D01-F46F37AB1A1F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CC81-DADA-DEFB-5428-0E89F6AD0B3B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05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30E421C-642A-ECDF-BF9B-A9097E596A08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48</a:t>
            </a:fld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32473-CD10-D563-C845-3B7F2B58C333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Service Framework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EF8CD-57BC-5469-AA86-2B965C54ADCD}"/>
              </a:ext>
            </a:extLst>
          </p:cNvPr>
          <p:cNvSpPr txBox="1"/>
          <p:nvPr/>
        </p:nvSpPr>
        <p:spPr>
          <a:xfrm>
            <a:off x="8610599" y="423062"/>
            <a:ext cx="2879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대출 승인 절차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상품 운영 방식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F64EB-CF1F-F583-1125-920409A61224}"/>
              </a:ext>
            </a:extLst>
          </p:cNvPr>
          <p:cNvSpPr txBox="1"/>
          <p:nvPr/>
        </p:nvSpPr>
        <p:spPr>
          <a:xfrm>
            <a:off x="1354145" y="356130"/>
            <a:ext cx="291618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062B52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대출 승인 절차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B7CB9-EF60-F565-F64D-A685030563BF}"/>
              </a:ext>
            </a:extLst>
          </p:cNvPr>
          <p:cNvSpPr txBox="1"/>
          <p:nvPr/>
        </p:nvSpPr>
        <p:spPr>
          <a:xfrm>
            <a:off x="5518490" y="1117724"/>
            <a:ext cx="4821382" cy="545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모델에 변수 넣어서 산정</a:t>
            </a:r>
            <a:endParaRPr kumimoji="1"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739FF-0577-3C1F-604B-2FD5BDFF1C13}"/>
              </a:ext>
            </a:extLst>
          </p:cNvPr>
          <p:cNvSpPr txBox="1"/>
          <p:nvPr/>
        </p:nvSpPr>
        <p:spPr>
          <a:xfrm>
            <a:off x="5518490" y="2770796"/>
            <a:ext cx="6018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방문자 데이터 벡터화</a:t>
            </a:r>
            <a:endParaRPr kumimoji="1"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sentinel 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모델에서 사용된 행을 </a:t>
            </a:r>
            <a:r>
              <a:rPr kumimoji="1"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벡터화하여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방문자 벡터와 가장 높은 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cosine 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유사도를 가지는 행 선택</a:t>
            </a:r>
            <a:endParaRPr kumimoji="1"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그 행의 부도 확률 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=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방문자의 부도 확률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05BA9-91CF-17DE-FBD0-4BE192BF2A42}"/>
              </a:ext>
            </a:extLst>
          </p:cNvPr>
          <p:cNvSpPr txBox="1"/>
          <p:nvPr/>
        </p:nvSpPr>
        <p:spPr>
          <a:xfrm>
            <a:off x="5518490" y="1952551"/>
            <a:ext cx="4821382" cy="545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모델에 변수 넣어서 산정</a:t>
            </a:r>
            <a:endParaRPr kumimoji="1"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3" name="그림 24" descr="텍스트, 폰트, 그래픽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C87E44-461A-9325-FF0C-0D7EBB62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123" y="4316987"/>
            <a:ext cx="3619500" cy="901700"/>
          </a:xfrm>
          <a:prstGeom prst="rect">
            <a:avLst/>
          </a:prstGeom>
        </p:spPr>
      </p:pic>
      <p:pic>
        <p:nvPicPr>
          <p:cNvPr id="14" name="그림 26" descr="폰트, 텍스트, 친필, 블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F41E7A-2CE5-0605-6804-B2C8DEEF8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827" y="5383313"/>
            <a:ext cx="3987800" cy="127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AC8BFB-2C1C-EDD6-86C3-168DAB89FE65}"/>
              </a:ext>
            </a:extLst>
          </p:cNvPr>
          <p:cNvSpPr/>
          <p:nvPr/>
        </p:nvSpPr>
        <p:spPr>
          <a:xfrm>
            <a:off x="1138395" y="1133101"/>
            <a:ext cx="4042749" cy="630942"/>
          </a:xfrm>
          <a:prstGeom prst="rect">
            <a:avLst/>
          </a:prstGeom>
          <a:solidFill>
            <a:srgbClr val="14B4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이자율</a:t>
            </a:r>
            <a:r>
              <a:rPr lang="ko-KR" altLang="en-US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산정</a:t>
            </a:r>
            <a:endParaRPr lang="en-KR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CF6285-5C02-BF0C-3875-5471BF76FC3C}"/>
              </a:ext>
            </a:extLst>
          </p:cNvPr>
          <p:cNvSpPr/>
          <p:nvPr/>
        </p:nvSpPr>
        <p:spPr>
          <a:xfrm>
            <a:off x="1138395" y="1910072"/>
            <a:ext cx="4042749" cy="630942"/>
          </a:xfrm>
          <a:prstGeom prst="rect">
            <a:avLst/>
          </a:prstGeom>
          <a:solidFill>
            <a:srgbClr val="0C8EB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회수율</a:t>
            </a:r>
            <a:r>
              <a:rPr lang="ko-KR" altLang="en-US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산정</a:t>
            </a:r>
            <a:endParaRPr lang="en-KR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F77526-E382-C005-FEEF-3D8A5B819FAD}"/>
              </a:ext>
            </a:extLst>
          </p:cNvPr>
          <p:cNvSpPr/>
          <p:nvPr/>
        </p:nvSpPr>
        <p:spPr>
          <a:xfrm>
            <a:off x="1138395" y="2797537"/>
            <a:ext cx="4042749" cy="1296697"/>
          </a:xfrm>
          <a:prstGeom prst="rect">
            <a:avLst/>
          </a:prstGeom>
          <a:solidFill>
            <a:srgbClr val="0B5A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부도</a:t>
            </a:r>
            <a:r>
              <a:rPr lang="ko-KR" altLang="en-US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확률 산정</a:t>
            </a:r>
            <a:endParaRPr lang="en-KR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44A091-B238-2C14-607C-B740695779E4}"/>
              </a:ext>
            </a:extLst>
          </p:cNvPr>
          <p:cNvSpPr/>
          <p:nvPr/>
        </p:nvSpPr>
        <p:spPr>
          <a:xfrm>
            <a:off x="1138395" y="4431323"/>
            <a:ext cx="4042749" cy="787364"/>
          </a:xfrm>
          <a:prstGeom prst="rect">
            <a:avLst/>
          </a:prstGeom>
          <a:solidFill>
            <a:srgbClr val="0E3C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Sharpe Ratio </a:t>
            </a:r>
            <a:r>
              <a:rPr lang="en-US" dirty="0" err="1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계산</a:t>
            </a:r>
            <a:endParaRPr lang="en-KR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5E3C93-3C0A-660A-92F7-7EDB4247E41D}"/>
              </a:ext>
            </a:extLst>
          </p:cNvPr>
          <p:cNvSpPr/>
          <p:nvPr/>
        </p:nvSpPr>
        <p:spPr>
          <a:xfrm>
            <a:off x="1138395" y="5453651"/>
            <a:ext cx="4042749" cy="961636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대출</a:t>
            </a:r>
            <a:r>
              <a:rPr lang="ko-KR" altLang="en-US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여부 판단</a:t>
            </a:r>
            <a:endParaRPr lang="en-KR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D6C6777-3D27-60A2-FE73-66EA903362CF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108BAB-99D7-F1FA-715E-325D3F6249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C8EAF">
                <a:tint val="45000"/>
                <a:satMod val="400000"/>
              </a:srgbClr>
            </a:duotone>
          </a:blip>
          <a:srcRect l="6825" t="8790" r="5301" b="24405"/>
          <a:stretch/>
        </p:blipFill>
        <p:spPr>
          <a:xfrm>
            <a:off x="1454108" y="1094920"/>
            <a:ext cx="930360" cy="70730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0B3DF5-20E3-D5D3-66AE-46F41AF335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89" t="1481" r="6543" b="15063"/>
          <a:stretch/>
        </p:blipFill>
        <p:spPr>
          <a:xfrm>
            <a:off x="1596972" y="1901446"/>
            <a:ext cx="644631" cy="630942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F45047-537E-09A7-7254-614D429F22A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761" t="3422" r="14774" b="16214"/>
          <a:stretch/>
        </p:blipFill>
        <p:spPr>
          <a:xfrm>
            <a:off x="1596972" y="3047161"/>
            <a:ext cx="660113" cy="7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42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4E8EC-DC88-B744-8B3A-C407076F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6D2ED9-6310-DDCA-DC62-3AFF4DE7DD53}"/>
              </a:ext>
            </a:extLst>
          </p:cNvPr>
          <p:cNvSpPr txBox="1"/>
          <p:nvPr/>
        </p:nvSpPr>
        <p:spPr>
          <a:xfrm>
            <a:off x="8610601" y="423062"/>
            <a:ext cx="287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대출 승인 절차   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상품 운영 방식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D6835-7F6A-B3CB-AE74-31F3056B7DEC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32085-A26C-5BE9-9782-C162818A75A7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05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83E8652-C78D-4682-928E-4BA431B6B159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49</a:t>
            </a:fld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88803-FDA2-1236-A432-8AE8E6D759FA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Service Framework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43293-5F8D-8C1D-DC5C-B477C6F06245}"/>
              </a:ext>
            </a:extLst>
          </p:cNvPr>
          <p:cNvSpPr txBox="1"/>
          <p:nvPr/>
        </p:nvSpPr>
        <p:spPr>
          <a:xfrm>
            <a:off x="1251195" y="620018"/>
            <a:ext cx="49092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800" b="1" spc="50" dirty="0">
                <a:solidFill>
                  <a:srgbClr val="062B5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NIM</a:t>
            </a:r>
            <a:endParaRPr kumimoji="1" lang="ko-KR" altLang="en-US" sz="3800" b="1" spc="50" dirty="0">
              <a:solidFill>
                <a:srgbClr val="062B5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5D931-905B-F371-8D8B-D1CEC5B903C8}"/>
              </a:ext>
            </a:extLst>
          </p:cNvPr>
          <p:cNvSpPr txBox="1"/>
          <p:nvPr/>
        </p:nvSpPr>
        <p:spPr>
          <a:xfrm>
            <a:off x="2465614" y="1730829"/>
            <a:ext cx="400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ctr"/>
            <a:endParaRPr kumimoji="1"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9EC4DE-6A63-8AA7-6B39-6C077E194AEF}"/>
              </a:ext>
            </a:extLst>
          </p:cNvPr>
          <p:cNvSpPr txBox="1"/>
          <p:nvPr/>
        </p:nvSpPr>
        <p:spPr>
          <a:xfrm>
            <a:off x="-51045" y="1374259"/>
            <a:ext cx="10991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: </a:t>
            </a:r>
            <a:r>
              <a:rPr kumimoji="1"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대출의 수익성과 운영 효율성을 평가하는 핵심 지표</a:t>
            </a:r>
          </a:p>
        </p:txBody>
      </p:sp>
      <p:pic>
        <p:nvPicPr>
          <p:cNvPr id="11" name="그림 10" descr="텍스트, 폰트, 친필, 블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43AC681-DBC9-43E7-FB96-D5BC35086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650" y="2610619"/>
            <a:ext cx="5190927" cy="12827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75F26D-4FAE-72FE-0A3A-39145185D4AA}"/>
              </a:ext>
            </a:extLst>
          </p:cNvPr>
          <p:cNvSpPr/>
          <p:nvPr/>
        </p:nvSpPr>
        <p:spPr>
          <a:xfrm>
            <a:off x="1453155" y="4881602"/>
            <a:ext cx="2024917" cy="135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수익성 </a:t>
            </a:r>
            <a:endParaRPr kumimoji="1" lang="en-US" altLang="ko-KR" sz="2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kumimoji="1"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평가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338466-9771-4D84-0089-EFC549B8926D}"/>
              </a:ext>
            </a:extLst>
          </p:cNvPr>
          <p:cNvSpPr/>
          <p:nvPr/>
        </p:nvSpPr>
        <p:spPr>
          <a:xfrm>
            <a:off x="1453155" y="4358382"/>
            <a:ext cx="2024917" cy="523220"/>
          </a:xfrm>
          <a:prstGeom prst="rect">
            <a:avLst/>
          </a:prstGeom>
          <a:solidFill>
            <a:srgbClr val="0E3C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98F8A1-4A30-CFE9-5E8B-E0191D804A50}"/>
              </a:ext>
            </a:extLst>
          </p:cNvPr>
          <p:cNvSpPr/>
          <p:nvPr/>
        </p:nvSpPr>
        <p:spPr>
          <a:xfrm>
            <a:off x="4072811" y="4881600"/>
            <a:ext cx="2024917" cy="1356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운영 효율성</a:t>
            </a:r>
            <a:endParaRPr kumimoji="1" lang="en-US" altLang="ko-KR" sz="2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kumimoji="1"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분석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65EB8B-56E1-4173-0C9A-C5199F4C4992}"/>
              </a:ext>
            </a:extLst>
          </p:cNvPr>
          <p:cNvSpPr/>
          <p:nvPr/>
        </p:nvSpPr>
        <p:spPr>
          <a:xfrm>
            <a:off x="4072811" y="4358382"/>
            <a:ext cx="2024917" cy="523220"/>
          </a:xfrm>
          <a:prstGeom prst="rect">
            <a:avLst/>
          </a:prstGeom>
          <a:solidFill>
            <a:srgbClr val="0E3C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DE3F4F-095D-9786-8596-13C47ACBF996}"/>
              </a:ext>
            </a:extLst>
          </p:cNvPr>
          <p:cNvSpPr/>
          <p:nvPr/>
        </p:nvSpPr>
        <p:spPr>
          <a:xfrm>
            <a:off x="6845812" y="4881600"/>
            <a:ext cx="2024917" cy="1356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리스크 관리</a:t>
            </a:r>
            <a:endParaRPr kumimoji="1" lang="en-US" altLang="ko-KR" sz="2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kumimoji="1"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수준 점검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1BA3B2-E90C-17C5-F7C8-ED92CED859BF}"/>
              </a:ext>
            </a:extLst>
          </p:cNvPr>
          <p:cNvSpPr/>
          <p:nvPr/>
        </p:nvSpPr>
        <p:spPr>
          <a:xfrm>
            <a:off x="6845812" y="4358382"/>
            <a:ext cx="2024917" cy="523220"/>
          </a:xfrm>
          <a:prstGeom prst="rect">
            <a:avLst/>
          </a:prstGeom>
          <a:solidFill>
            <a:srgbClr val="0E3C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9F5C3E-D67B-1298-0255-4A9DF7CE374D}"/>
              </a:ext>
            </a:extLst>
          </p:cNvPr>
          <p:cNvSpPr/>
          <p:nvPr/>
        </p:nvSpPr>
        <p:spPr>
          <a:xfrm>
            <a:off x="9465468" y="4881598"/>
            <a:ext cx="2024917" cy="1356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시장 및 금리</a:t>
            </a:r>
            <a:endParaRPr kumimoji="1" lang="en-US" altLang="ko-KR" sz="2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kumimoji="1"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환경 반영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97180D-0750-C75E-EAD9-3DAEFB42D0BD}"/>
              </a:ext>
            </a:extLst>
          </p:cNvPr>
          <p:cNvSpPr/>
          <p:nvPr/>
        </p:nvSpPr>
        <p:spPr>
          <a:xfrm>
            <a:off x="9465468" y="4358382"/>
            <a:ext cx="2024917" cy="523220"/>
          </a:xfrm>
          <a:prstGeom prst="rect">
            <a:avLst/>
          </a:prstGeom>
          <a:solidFill>
            <a:srgbClr val="0E3C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5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647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7210-B2B2-EF05-8B9C-9E6DB139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504649-C3BC-FE95-A1CD-0722D2F82BF3}"/>
              </a:ext>
            </a:extLst>
          </p:cNvPr>
          <p:cNvSpPr>
            <a:spLocks noChangeAspect="1"/>
          </p:cNvSpPr>
          <p:nvPr/>
        </p:nvSpPr>
        <p:spPr>
          <a:xfrm>
            <a:off x="4545411" y="1713153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6C5A54-F691-7385-2FB1-7C3D68A8FFB4}"/>
              </a:ext>
            </a:extLst>
          </p:cNvPr>
          <p:cNvSpPr>
            <a:spLocks noChangeAspect="1"/>
          </p:cNvSpPr>
          <p:nvPr/>
        </p:nvSpPr>
        <p:spPr>
          <a:xfrm>
            <a:off x="5247124" y="1713153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5072F3-27EA-6AFF-2D55-8070725C6C45}"/>
              </a:ext>
            </a:extLst>
          </p:cNvPr>
          <p:cNvSpPr>
            <a:spLocks noChangeAspect="1"/>
          </p:cNvSpPr>
          <p:nvPr/>
        </p:nvSpPr>
        <p:spPr>
          <a:xfrm>
            <a:off x="5948837" y="1713152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D514FF-442C-9DA7-2F0B-476F91E4D777}"/>
              </a:ext>
            </a:extLst>
          </p:cNvPr>
          <p:cNvSpPr>
            <a:spLocks noChangeAspect="1"/>
          </p:cNvSpPr>
          <p:nvPr/>
        </p:nvSpPr>
        <p:spPr>
          <a:xfrm>
            <a:off x="6650550" y="1713152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BE38A-19BE-403B-0F96-3D9933502AA9}"/>
              </a:ext>
            </a:extLst>
          </p:cNvPr>
          <p:cNvSpPr>
            <a:spLocks noChangeAspect="1"/>
          </p:cNvSpPr>
          <p:nvPr/>
        </p:nvSpPr>
        <p:spPr>
          <a:xfrm>
            <a:off x="4545411" y="2441286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!!morph_target">
            <a:extLst>
              <a:ext uri="{FF2B5EF4-FFF2-40B4-BE49-F238E27FC236}">
                <a16:creationId xmlns:a16="http://schemas.microsoft.com/office/drawing/2014/main" id="{C1533750-4E3F-FE82-7BA1-E6BD35746CA5}"/>
              </a:ext>
            </a:extLst>
          </p:cNvPr>
          <p:cNvSpPr>
            <a:spLocks noChangeAspect="1"/>
          </p:cNvSpPr>
          <p:nvPr/>
        </p:nvSpPr>
        <p:spPr>
          <a:xfrm>
            <a:off x="5247123" y="2441285"/>
            <a:ext cx="594000" cy="59400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597B88-07C6-0CAF-B3DF-AA4244E58307}"/>
              </a:ext>
            </a:extLst>
          </p:cNvPr>
          <p:cNvSpPr>
            <a:spLocks noChangeAspect="1"/>
          </p:cNvSpPr>
          <p:nvPr/>
        </p:nvSpPr>
        <p:spPr>
          <a:xfrm>
            <a:off x="5948837" y="2441285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DC5F49-D66D-AEF4-B82C-5745E4BA1915}"/>
              </a:ext>
            </a:extLst>
          </p:cNvPr>
          <p:cNvSpPr>
            <a:spLocks noChangeAspect="1"/>
          </p:cNvSpPr>
          <p:nvPr/>
        </p:nvSpPr>
        <p:spPr>
          <a:xfrm>
            <a:off x="6650550" y="2441285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4BA958-054F-32DF-6747-2925F98B27E5}"/>
              </a:ext>
            </a:extLst>
          </p:cNvPr>
          <p:cNvSpPr>
            <a:spLocks noChangeAspect="1"/>
          </p:cNvSpPr>
          <p:nvPr/>
        </p:nvSpPr>
        <p:spPr>
          <a:xfrm>
            <a:off x="4545411" y="3166491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4489CC-68B3-B394-3BFB-8A7DD62E11DD}"/>
              </a:ext>
            </a:extLst>
          </p:cNvPr>
          <p:cNvSpPr>
            <a:spLocks noChangeAspect="1"/>
          </p:cNvSpPr>
          <p:nvPr/>
        </p:nvSpPr>
        <p:spPr>
          <a:xfrm>
            <a:off x="5247124" y="3166491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9D713A-502F-8957-7BD8-C2F7B4C71AF1}"/>
              </a:ext>
            </a:extLst>
          </p:cNvPr>
          <p:cNvSpPr>
            <a:spLocks noChangeAspect="1"/>
          </p:cNvSpPr>
          <p:nvPr/>
        </p:nvSpPr>
        <p:spPr>
          <a:xfrm>
            <a:off x="5948837" y="3166490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A88B1E-C68C-C164-D361-CA2CB0F5F2BE}"/>
              </a:ext>
            </a:extLst>
          </p:cNvPr>
          <p:cNvSpPr>
            <a:spLocks noChangeAspect="1"/>
          </p:cNvSpPr>
          <p:nvPr/>
        </p:nvSpPr>
        <p:spPr>
          <a:xfrm>
            <a:off x="6650550" y="3166490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EB4037-8350-1720-4C65-D96FF73830A3}"/>
              </a:ext>
            </a:extLst>
          </p:cNvPr>
          <p:cNvSpPr>
            <a:spLocks noChangeAspect="1"/>
          </p:cNvSpPr>
          <p:nvPr/>
        </p:nvSpPr>
        <p:spPr>
          <a:xfrm>
            <a:off x="4545411" y="3891695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EB7BE5-38FB-4451-E0C6-B214AE8E2CDD}"/>
              </a:ext>
            </a:extLst>
          </p:cNvPr>
          <p:cNvSpPr>
            <a:spLocks noChangeAspect="1"/>
          </p:cNvSpPr>
          <p:nvPr/>
        </p:nvSpPr>
        <p:spPr>
          <a:xfrm>
            <a:off x="5247124" y="3891695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966E78-C49A-4DB8-208B-B055587EC765}"/>
              </a:ext>
            </a:extLst>
          </p:cNvPr>
          <p:cNvSpPr>
            <a:spLocks noChangeAspect="1"/>
          </p:cNvSpPr>
          <p:nvPr/>
        </p:nvSpPr>
        <p:spPr>
          <a:xfrm>
            <a:off x="5948837" y="3891694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F45EAB-156C-30DD-89C3-4E5A6B2D82A0}"/>
              </a:ext>
            </a:extLst>
          </p:cNvPr>
          <p:cNvSpPr>
            <a:spLocks noChangeAspect="1"/>
          </p:cNvSpPr>
          <p:nvPr/>
        </p:nvSpPr>
        <p:spPr>
          <a:xfrm>
            <a:off x="6650550" y="3891694"/>
            <a:ext cx="592751" cy="592751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18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342DC-DD9E-B730-D6A0-D5C20BE33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BC2D19-E4C3-0FAB-236E-15B12CF94DDF}"/>
              </a:ext>
            </a:extLst>
          </p:cNvPr>
          <p:cNvSpPr txBox="1"/>
          <p:nvPr/>
        </p:nvSpPr>
        <p:spPr>
          <a:xfrm>
            <a:off x="8610601" y="423062"/>
            <a:ext cx="287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대출 승인 절차   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상품 운영 방식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97D600-F863-A9C9-9CEB-AA25BD764C62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BE0EB-F43D-5139-1476-BD3C3D4F7E77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05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06A80652-029C-67FA-F6E3-77485A63ADC3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50</a:t>
            </a:fld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D6E19-FA9B-35A1-E97F-69750C06E4C1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Service Framework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1C9C-AE3C-F288-B7E7-041F51F6F6A1}"/>
              </a:ext>
            </a:extLst>
          </p:cNvPr>
          <p:cNvSpPr txBox="1"/>
          <p:nvPr/>
        </p:nvSpPr>
        <p:spPr>
          <a:xfrm>
            <a:off x="1251195" y="620018"/>
            <a:ext cx="49092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800" b="1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Tranche</a:t>
            </a:r>
          </a:p>
          <a:p>
            <a:r>
              <a:rPr kumimoji="1" lang="en-US" altLang="ko-KR" sz="3800" b="1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Allocation</a:t>
            </a:r>
            <a:endParaRPr kumimoji="1" lang="ko-KR" altLang="en-US" sz="3800" b="1" spc="50" dirty="0">
              <a:solidFill>
                <a:srgbClr val="062B5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aphicFrame>
        <p:nvGraphicFramePr>
          <p:cNvPr id="19" name="차트 1">
            <a:extLst>
              <a:ext uri="{FF2B5EF4-FFF2-40B4-BE49-F238E27FC236}">
                <a16:creationId xmlns:a16="http://schemas.microsoft.com/office/drawing/2014/main" id="{10A76D65-1071-31C3-E3CC-6A8563939D36}"/>
              </a:ext>
            </a:extLst>
          </p:cNvPr>
          <p:cNvGraphicFramePr/>
          <p:nvPr/>
        </p:nvGraphicFramePr>
        <p:xfrm>
          <a:off x="4889500" y="84615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479DDD9-B322-76F4-6439-08B3D9ABC658}"/>
              </a:ext>
            </a:extLst>
          </p:cNvPr>
          <p:cNvSpPr txBox="1"/>
          <p:nvPr/>
        </p:nvSpPr>
        <p:spPr>
          <a:xfrm>
            <a:off x="1718945" y="2586481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Senior</a:t>
            </a:r>
            <a:endParaRPr kumimoji="1" lang="ko-KR" altLang="en-US" sz="25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21" name="직사각형 4">
            <a:extLst>
              <a:ext uri="{FF2B5EF4-FFF2-40B4-BE49-F238E27FC236}">
                <a16:creationId xmlns:a16="http://schemas.microsoft.com/office/drawing/2014/main" id="{155EF3BC-F0F2-DB17-CBC5-AC5EC2F8E4D3}"/>
              </a:ext>
            </a:extLst>
          </p:cNvPr>
          <p:cNvSpPr>
            <a:spLocks noChangeAspect="1"/>
          </p:cNvSpPr>
          <p:nvPr/>
        </p:nvSpPr>
        <p:spPr>
          <a:xfrm>
            <a:off x="1451610" y="2714823"/>
            <a:ext cx="216000" cy="216000"/>
          </a:xfrm>
          <a:prstGeom prst="rect">
            <a:avLst/>
          </a:prstGeom>
          <a:solidFill>
            <a:srgbClr val="0B5A8B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A162FE-0D8F-338E-0622-1382EE288F56}"/>
              </a:ext>
            </a:extLst>
          </p:cNvPr>
          <p:cNvSpPr txBox="1"/>
          <p:nvPr/>
        </p:nvSpPr>
        <p:spPr>
          <a:xfrm>
            <a:off x="1451610" y="3246377"/>
            <a:ext cx="4086616" cy="739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kumimoji="1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가장 안정적인 자금으로</a:t>
            </a:r>
            <a:r>
              <a:rPr kumimoji="1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우선적으로 상환 받지만 수익률은 낮음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E08BC1-44DA-C7DC-096B-3884EE53FDD1}"/>
              </a:ext>
            </a:extLst>
          </p:cNvPr>
          <p:cNvSpPr txBox="1"/>
          <p:nvPr/>
        </p:nvSpPr>
        <p:spPr>
          <a:xfrm>
            <a:off x="1451610" y="4243334"/>
            <a:ext cx="3646170" cy="2025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기관 투자자들의 선호 비율을 고려하여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50%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이상 배정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일반적인 이자율인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국고채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금리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+</a:t>
            </a:r>
            <a:r>
              <a:rPr kumimoji="1"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위험 보상 프리미엄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적용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안정적인 현금흐름을 원하는 연기금 및 보험사의 투자 성향에 적합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9299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200E-BE5A-C9DB-B671-55881A563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8373DC-EBAB-B930-D129-C8A18CCCAFCD}"/>
              </a:ext>
            </a:extLst>
          </p:cNvPr>
          <p:cNvSpPr txBox="1"/>
          <p:nvPr/>
        </p:nvSpPr>
        <p:spPr>
          <a:xfrm>
            <a:off x="8610601" y="423062"/>
            <a:ext cx="287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대출 승인 절차   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상품 운영 방식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516B9-BA3E-EE68-C7EE-E073E56F342B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C36A5-105E-0566-0A7C-E7B461709C7E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05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1FE9A10-E867-9ACD-C197-CAFC4D8EB206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51</a:t>
            </a:fld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F17A0-6212-55E7-D770-5A8A75AD9161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Service Framework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995650-0763-67F0-5BAC-E01B00B6B030}"/>
              </a:ext>
            </a:extLst>
          </p:cNvPr>
          <p:cNvSpPr txBox="1"/>
          <p:nvPr/>
        </p:nvSpPr>
        <p:spPr>
          <a:xfrm>
            <a:off x="1251195" y="620018"/>
            <a:ext cx="49092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800" b="1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Tranche</a:t>
            </a:r>
          </a:p>
          <a:p>
            <a:r>
              <a:rPr kumimoji="1" lang="en-US" altLang="ko-KR" sz="3800" b="1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Allocation</a:t>
            </a:r>
            <a:endParaRPr kumimoji="1" lang="ko-KR" altLang="en-US" sz="3800" b="1" spc="50" dirty="0">
              <a:solidFill>
                <a:srgbClr val="062B5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aphicFrame>
        <p:nvGraphicFramePr>
          <p:cNvPr id="8" name="차트 1">
            <a:extLst>
              <a:ext uri="{FF2B5EF4-FFF2-40B4-BE49-F238E27FC236}">
                <a16:creationId xmlns:a16="http://schemas.microsoft.com/office/drawing/2014/main" id="{1F0461FB-E4F1-10A7-F1D1-74D5E69DCC09}"/>
              </a:ext>
            </a:extLst>
          </p:cNvPr>
          <p:cNvGraphicFramePr/>
          <p:nvPr/>
        </p:nvGraphicFramePr>
        <p:xfrm>
          <a:off x="4889500" y="84615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0E12EEA-8DB0-ABB7-9023-56022B75C91E}"/>
              </a:ext>
            </a:extLst>
          </p:cNvPr>
          <p:cNvSpPr txBox="1"/>
          <p:nvPr/>
        </p:nvSpPr>
        <p:spPr>
          <a:xfrm>
            <a:off x="1718945" y="2586481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Mezzanine</a:t>
            </a:r>
            <a:endParaRPr kumimoji="1" lang="ko-KR" altLang="en-US" sz="25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0" name="직사각형 15">
            <a:extLst>
              <a:ext uri="{FF2B5EF4-FFF2-40B4-BE49-F238E27FC236}">
                <a16:creationId xmlns:a16="http://schemas.microsoft.com/office/drawing/2014/main" id="{62615F31-B2C8-72A3-E9FA-E796868B3F8D}"/>
              </a:ext>
            </a:extLst>
          </p:cNvPr>
          <p:cNvSpPr>
            <a:spLocks noChangeAspect="1"/>
          </p:cNvSpPr>
          <p:nvPr/>
        </p:nvSpPr>
        <p:spPr>
          <a:xfrm>
            <a:off x="1451610" y="2714823"/>
            <a:ext cx="216000" cy="216000"/>
          </a:xfrm>
          <a:prstGeom prst="rect">
            <a:avLst/>
          </a:prstGeom>
          <a:solidFill>
            <a:srgbClr val="0C8EA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1152D-CDAA-17EF-3893-20BAD4BAF5AB}"/>
              </a:ext>
            </a:extLst>
          </p:cNvPr>
          <p:cNvSpPr txBox="1"/>
          <p:nvPr/>
        </p:nvSpPr>
        <p:spPr>
          <a:xfrm>
            <a:off x="1451610" y="3246377"/>
            <a:ext cx="4086616" cy="739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kumimoji="1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적절한 위험과 수익을 가지는 자금으로</a:t>
            </a:r>
            <a:r>
              <a:rPr kumimoji="1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중간 순위로 상환 받음</a:t>
            </a:r>
            <a:endParaRPr kumimoji="1" lang="en-US" altLang="ko-KR" sz="17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862EA-C400-ACAC-A14F-998E137FDC15}"/>
              </a:ext>
            </a:extLst>
          </p:cNvPr>
          <p:cNvSpPr txBox="1"/>
          <p:nvPr/>
        </p:nvSpPr>
        <p:spPr>
          <a:xfrm>
            <a:off x="1451610" y="4243334"/>
            <a:ext cx="3646170" cy="1465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수익성과 리스크 간 균형을 고려하여 배정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부도 위험을 최소화하면서도 투자 매력도를 유지할 수 있도록 </a:t>
            </a:r>
            <a:r>
              <a:rPr kumimoji="1"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신용 리스크 프리미엄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을 반영하여 이자율 설정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2888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6F0A0-798E-D2A6-C288-AB08964FF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5DFED0-5169-6AAF-5377-C428F1610CF6}"/>
              </a:ext>
            </a:extLst>
          </p:cNvPr>
          <p:cNvSpPr txBox="1"/>
          <p:nvPr/>
        </p:nvSpPr>
        <p:spPr>
          <a:xfrm>
            <a:off x="8610601" y="423062"/>
            <a:ext cx="287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대출 승인 절차   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상품 운영 방식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91251-F6BA-62FB-FDF5-5C083B7A205A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EBBB8-E1ED-967E-46DB-5093A19B2DCA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05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F088F2E-2D0D-93AA-E4B5-795DF6DFF314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52</a:t>
            </a:fld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892D4-1E12-A54D-37E7-52A3A70B5EE2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Service Framework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B5A81-7B0E-8572-A86F-B76B4522419A}"/>
              </a:ext>
            </a:extLst>
          </p:cNvPr>
          <p:cNvSpPr txBox="1"/>
          <p:nvPr/>
        </p:nvSpPr>
        <p:spPr>
          <a:xfrm>
            <a:off x="1251195" y="620018"/>
            <a:ext cx="49092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800" b="1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Tranche</a:t>
            </a:r>
          </a:p>
          <a:p>
            <a:r>
              <a:rPr kumimoji="1" lang="en-US" altLang="ko-KR" sz="3800" b="1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Allocation</a:t>
            </a:r>
            <a:endParaRPr kumimoji="1" lang="ko-KR" altLang="en-US" sz="3800" b="1" spc="50" dirty="0">
              <a:solidFill>
                <a:srgbClr val="062B5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aphicFrame>
        <p:nvGraphicFramePr>
          <p:cNvPr id="8" name="차트 1">
            <a:extLst>
              <a:ext uri="{FF2B5EF4-FFF2-40B4-BE49-F238E27FC236}">
                <a16:creationId xmlns:a16="http://schemas.microsoft.com/office/drawing/2014/main" id="{9D18C26C-8A63-D28A-34DE-C5DD4127F999}"/>
              </a:ext>
            </a:extLst>
          </p:cNvPr>
          <p:cNvGraphicFramePr/>
          <p:nvPr/>
        </p:nvGraphicFramePr>
        <p:xfrm>
          <a:off x="4889500" y="84615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9AF427-BA86-F82B-BE73-4F672BB0BDEA}"/>
              </a:ext>
            </a:extLst>
          </p:cNvPr>
          <p:cNvSpPr txBox="1"/>
          <p:nvPr/>
        </p:nvSpPr>
        <p:spPr>
          <a:xfrm>
            <a:off x="1718945" y="2586481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Equity</a:t>
            </a:r>
            <a:endParaRPr kumimoji="1" lang="ko-KR" altLang="en-US" sz="25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7D556E05-5D75-DD16-AF1C-46D381D1DDE5}"/>
              </a:ext>
            </a:extLst>
          </p:cNvPr>
          <p:cNvSpPr>
            <a:spLocks noChangeAspect="1"/>
          </p:cNvSpPr>
          <p:nvPr/>
        </p:nvSpPr>
        <p:spPr>
          <a:xfrm>
            <a:off x="1451610" y="2714823"/>
            <a:ext cx="216000" cy="216000"/>
          </a:xfrm>
          <a:prstGeom prst="rect">
            <a:avLst/>
          </a:prstGeom>
          <a:solidFill>
            <a:srgbClr val="14B4C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6473C-598B-1252-0500-8C547C22026F}"/>
              </a:ext>
            </a:extLst>
          </p:cNvPr>
          <p:cNvSpPr txBox="1"/>
          <p:nvPr/>
        </p:nvSpPr>
        <p:spPr>
          <a:xfrm>
            <a:off x="1451610" y="3246377"/>
            <a:ext cx="4086616" cy="739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kumimoji="1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가장 높은 리스크를 감수하지만</a:t>
            </a:r>
            <a:r>
              <a:rPr kumimoji="1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1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잠재적인 수익이 가장 큰 자금</a:t>
            </a:r>
            <a:endParaRPr kumimoji="1" lang="en-US" altLang="ko-KR" sz="17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585AE3-5BE5-EFAE-9EDD-53F5BB8A3C04}"/>
              </a:ext>
            </a:extLst>
          </p:cNvPr>
          <p:cNvSpPr txBox="1"/>
          <p:nvPr/>
        </p:nvSpPr>
        <p:spPr>
          <a:xfrm>
            <a:off x="1451610" y="4243334"/>
            <a:ext cx="4511868" cy="2025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너무 높은 비율을 차지하면 전체 구조의 안정성이 낮아지고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Senior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투자자의 신뢰도 하락 가능성이 있어 적절히 제한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고위험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/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고수익을 원하는 투자자의 요구를 반영해 정해진 수익률에 추가적인 </a:t>
            </a:r>
            <a:r>
              <a:rPr kumimoji="1"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성과 연동 수익</a:t>
            </a:r>
            <a:r>
              <a:rPr kumimoji="1"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(</a:t>
            </a:r>
            <a:r>
              <a:rPr lang="el-GR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α</a:t>
            </a:r>
            <a:r>
              <a:rPr lang="en-US" altLang="ko-KR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)</a:t>
            </a:r>
            <a:r>
              <a:rPr lang="ko-KR" altLang="en-US" sz="1400" dirty="0">
                <a:solidFill>
                  <a:srgbClr val="EF4123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구조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설정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기존 유사 상품 대비 수익률 경쟁력을 확보하면서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구조적 안정성 유지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903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0" name="Rectangle 717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2" name="Picture 4" descr="person holding black ring">
            <a:extLst>
              <a:ext uri="{FF2B5EF4-FFF2-40B4-BE49-F238E27FC236}">
                <a16:creationId xmlns:a16="http://schemas.microsoft.com/office/drawing/2014/main" id="{84EC89D7-E27F-2451-4931-E53E186F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0" b="847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477A0AC-11C7-A50F-48F3-2F55F9887D80}"/>
              </a:ext>
            </a:extLst>
          </p:cNvPr>
          <p:cNvGrpSpPr/>
          <p:nvPr/>
        </p:nvGrpSpPr>
        <p:grpSpPr>
          <a:xfrm>
            <a:off x="7409121" y="464108"/>
            <a:ext cx="3984364" cy="2332101"/>
            <a:chOff x="7028121" y="899537"/>
            <a:chExt cx="3984364" cy="233210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2DABC7-638E-F6D8-52EA-001F58F0DE61}"/>
                </a:ext>
              </a:extLst>
            </p:cNvPr>
            <p:cNvSpPr/>
            <p:nvPr/>
          </p:nvSpPr>
          <p:spPr>
            <a:xfrm>
              <a:off x="7028121" y="903768"/>
              <a:ext cx="3984364" cy="232787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22ECAD-5EBF-0C21-6168-E8068FDC7045}"/>
                </a:ext>
              </a:extLst>
            </p:cNvPr>
            <p:cNvSpPr/>
            <p:nvPr/>
          </p:nvSpPr>
          <p:spPr>
            <a:xfrm>
              <a:off x="7028121" y="899537"/>
              <a:ext cx="3984364" cy="222781"/>
            </a:xfrm>
            <a:prstGeom prst="rect">
              <a:avLst/>
            </a:prstGeom>
            <a:solidFill>
              <a:srgbClr val="062B52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35B145-F765-C47B-6EFC-C92C81633582}"/>
              </a:ext>
            </a:extLst>
          </p:cNvPr>
          <p:cNvSpPr txBox="1"/>
          <p:nvPr/>
        </p:nvSpPr>
        <p:spPr>
          <a:xfrm>
            <a:off x="7466682" y="87382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06</a:t>
            </a:r>
            <a:endParaRPr lang="en-KR" sz="20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0FF7B-9420-E216-B763-F6459580E2AE}"/>
              </a:ext>
            </a:extLst>
          </p:cNvPr>
          <p:cNvSpPr txBox="1"/>
          <p:nvPr/>
        </p:nvSpPr>
        <p:spPr>
          <a:xfrm>
            <a:off x="7833304" y="765499"/>
            <a:ext cx="24609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Significance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65FDE-6971-3927-9330-4EF0A05B3DC1}"/>
              </a:ext>
            </a:extLst>
          </p:cNvPr>
          <p:cNvSpPr txBox="1"/>
          <p:nvPr/>
        </p:nvSpPr>
        <p:spPr>
          <a:xfrm>
            <a:off x="7664323" y="1273934"/>
            <a:ext cx="3473959" cy="164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LendSure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모델의 강점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SURE01 :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정확한 부도 예측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SURE02 :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높은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Sharpe Ratio</a:t>
            </a: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SURE03 :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 안정적인 운영 시스템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109537" lvl="1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d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8882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morph_target">
            <a:extLst>
              <a:ext uri="{FF2B5EF4-FFF2-40B4-BE49-F238E27FC236}">
                <a16:creationId xmlns:a16="http://schemas.microsoft.com/office/drawing/2014/main" id="{468E2831-8697-A437-A50B-BA409BFBA45D}"/>
              </a:ext>
            </a:extLst>
          </p:cNvPr>
          <p:cNvSpPr>
            <a:spLocks noChangeAspect="1"/>
          </p:cNvSpPr>
          <p:nvPr/>
        </p:nvSpPr>
        <p:spPr>
          <a:xfrm>
            <a:off x="920382" y="2059923"/>
            <a:ext cx="2738154" cy="2738154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467A51-E3BA-AFC3-7533-F87CA2F6F865}"/>
              </a:ext>
            </a:extLst>
          </p:cNvPr>
          <p:cNvSpPr/>
          <p:nvPr/>
        </p:nvSpPr>
        <p:spPr>
          <a:xfrm>
            <a:off x="5009322" y="815010"/>
            <a:ext cx="6611178" cy="1302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0D8AD3-AAA4-61A5-508C-7B8799957E82}"/>
              </a:ext>
            </a:extLst>
          </p:cNvPr>
          <p:cNvSpPr/>
          <p:nvPr/>
        </p:nvSpPr>
        <p:spPr>
          <a:xfrm>
            <a:off x="5009322" y="2681219"/>
            <a:ext cx="6611178" cy="1302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661F42-10D0-AD84-ECD9-96E79D4E67E8}"/>
              </a:ext>
            </a:extLst>
          </p:cNvPr>
          <p:cNvSpPr/>
          <p:nvPr/>
        </p:nvSpPr>
        <p:spPr>
          <a:xfrm>
            <a:off x="5009322" y="4547430"/>
            <a:ext cx="6611178" cy="1302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402E0-6CA1-D878-9F07-E86792EB1D31}"/>
              </a:ext>
            </a:extLst>
          </p:cNvPr>
          <p:cNvSpPr txBox="1"/>
          <p:nvPr/>
        </p:nvSpPr>
        <p:spPr>
          <a:xfrm>
            <a:off x="5288280" y="1189124"/>
            <a:ext cx="552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SURE 01</a:t>
            </a:r>
            <a:r>
              <a:rPr kumimoji="1" lang="ko-KR" altLang="en-US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</a:t>
            </a:r>
            <a:r>
              <a:rPr kumimoji="1"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정확한 부도 예측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DFDB2-CD29-6117-9F7D-D765E80AF3F6}"/>
              </a:ext>
            </a:extLst>
          </p:cNvPr>
          <p:cNvSpPr txBox="1"/>
          <p:nvPr/>
        </p:nvSpPr>
        <p:spPr>
          <a:xfrm>
            <a:off x="5288280" y="3055333"/>
            <a:ext cx="5772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SURE 02</a:t>
            </a:r>
            <a:r>
              <a:rPr kumimoji="1" lang="ko-KR" altLang="en-US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</a:t>
            </a:r>
            <a:r>
              <a:rPr kumimoji="1"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높은 </a:t>
            </a:r>
            <a:r>
              <a:rPr kumimoji="1"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Sharpe Ratio</a:t>
            </a:r>
            <a:endParaRPr kumimoji="1"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7FA45-73C3-6960-72C5-4C7300E762E4}"/>
              </a:ext>
            </a:extLst>
          </p:cNvPr>
          <p:cNvSpPr txBox="1"/>
          <p:nvPr/>
        </p:nvSpPr>
        <p:spPr>
          <a:xfrm>
            <a:off x="5288280" y="4921542"/>
            <a:ext cx="552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SURE 03</a:t>
            </a:r>
            <a:r>
              <a:rPr kumimoji="1" lang="ko-KR" altLang="en-US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</a:t>
            </a:r>
            <a:r>
              <a:rPr kumimoji="1"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안정적인 운영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D642F-5D20-6CAD-6136-37D082E8392F}"/>
              </a:ext>
            </a:extLst>
          </p:cNvPr>
          <p:cNvSpPr txBox="1"/>
          <p:nvPr/>
        </p:nvSpPr>
        <p:spPr>
          <a:xfrm>
            <a:off x="1485232" y="3075057"/>
            <a:ext cx="160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SURE</a:t>
            </a:r>
            <a:endParaRPr kumimoji="1" lang="ko-KR" altLang="en-US" sz="4000" b="1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cxnSp>
        <p:nvCxnSpPr>
          <p:cNvPr id="11" name="꺾인 연결선[E] 26">
            <a:extLst>
              <a:ext uri="{FF2B5EF4-FFF2-40B4-BE49-F238E27FC236}">
                <a16:creationId xmlns:a16="http://schemas.microsoft.com/office/drawing/2014/main" id="{B904D701-C0AE-1B6F-DA04-B4E9F6AD2265}"/>
              </a:ext>
            </a:extLst>
          </p:cNvPr>
          <p:cNvCxnSpPr>
            <a:endCxn id="4" idx="1"/>
          </p:cNvCxnSpPr>
          <p:nvPr/>
        </p:nvCxnSpPr>
        <p:spPr>
          <a:xfrm flipV="1">
            <a:off x="3658536" y="1466123"/>
            <a:ext cx="1350786" cy="1215096"/>
          </a:xfrm>
          <a:prstGeom prst="bentConnector3">
            <a:avLst/>
          </a:prstGeom>
          <a:ln>
            <a:solidFill>
              <a:srgbClr val="EF4123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꺾인 연결선[E] 28">
            <a:extLst>
              <a:ext uri="{FF2B5EF4-FFF2-40B4-BE49-F238E27FC236}">
                <a16:creationId xmlns:a16="http://schemas.microsoft.com/office/drawing/2014/main" id="{86E68B3D-F10F-51CF-C4C1-4BB73D80DCFF}"/>
              </a:ext>
            </a:extLst>
          </p:cNvPr>
          <p:cNvCxnSpPr>
            <a:cxnSpLocks/>
          </p:cNvCxnSpPr>
          <p:nvPr/>
        </p:nvCxnSpPr>
        <p:spPr>
          <a:xfrm>
            <a:off x="3658536" y="3939879"/>
            <a:ext cx="1350786" cy="1258662"/>
          </a:xfrm>
          <a:prstGeom prst="bentConnector3">
            <a:avLst/>
          </a:prstGeom>
          <a:ln>
            <a:solidFill>
              <a:srgbClr val="EF4123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[R] 32">
            <a:extLst>
              <a:ext uri="{FF2B5EF4-FFF2-40B4-BE49-F238E27FC236}">
                <a16:creationId xmlns:a16="http://schemas.microsoft.com/office/drawing/2014/main" id="{D2E2A8C8-6DDD-05B2-DF1E-815ABFE429EF}"/>
              </a:ext>
            </a:extLst>
          </p:cNvPr>
          <p:cNvCxnSpPr>
            <a:cxnSpLocks/>
          </p:cNvCxnSpPr>
          <p:nvPr/>
        </p:nvCxnSpPr>
        <p:spPr>
          <a:xfrm>
            <a:off x="3658536" y="3332332"/>
            <a:ext cx="1350786" cy="0"/>
          </a:xfrm>
          <a:prstGeom prst="line">
            <a:avLst/>
          </a:prstGeom>
          <a:ln>
            <a:solidFill>
              <a:srgbClr val="EF4123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34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6E6A46-4049-7290-C241-4A8E70752ED3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F6DD5-1964-9AD8-5070-15E1F2945418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06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3D5A6953-2E0A-3883-B2E9-97B4C5E133F4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55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CA9DE-1743-0FC1-9F8D-E40206E9C556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Significance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F219C-26DD-3BA6-558A-05A114AB5B42}"/>
              </a:ext>
            </a:extLst>
          </p:cNvPr>
          <p:cNvSpPr txBox="1"/>
          <p:nvPr/>
        </p:nvSpPr>
        <p:spPr>
          <a:xfrm>
            <a:off x="8505173" y="423062"/>
            <a:ext cx="2985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SURE01</a:t>
            </a:r>
            <a:r>
              <a:rPr kumimoji="1" lang="ko-KR" altLang="en-US" sz="14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SURE02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SURE03</a:t>
            </a:r>
            <a:endParaRPr kumimoji="1" lang="ko-KR" altLang="en-US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15553-2221-CCED-5A60-EC31BE5D5BF2}"/>
              </a:ext>
            </a:extLst>
          </p:cNvPr>
          <p:cNvSpPr txBox="1"/>
          <p:nvPr/>
        </p:nvSpPr>
        <p:spPr>
          <a:xfrm>
            <a:off x="1138394" y="576950"/>
            <a:ext cx="63978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SURE 01</a:t>
            </a:r>
            <a:r>
              <a:rPr kumimoji="1" lang="ko-KR" altLang="en-US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</a:t>
            </a:r>
            <a:r>
              <a:rPr kumimoji="1"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정확한 부도</a:t>
            </a:r>
            <a:r>
              <a:rPr kumimoji="1"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kumimoji="1"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예측</a:t>
            </a: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0DD9B077-1A4C-E43C-D559-CD63615EC963}"/>
              </a:ext>
            </a:extLst>
          </p:cNvPr>
          <p:cNvSpPr/>
          <p:nvPr/>
        </p:nvSpPr>
        <p:spPr>
          <a:xfrm>
            <a:off x="1477108" y="1677843"/>
            <a:ext cx="4109774" cy="1660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C8E34-26D9-03A8-007B-9C3A465977BB}"/>
              </a:ext>
            </a:extLst>
          </p:cNvPr>
          <p:cNvSpPr/>
          <p:nvPr/>
        </p:nvSpPr>
        <p:spPr>
          <a:xfrm>
            <a:off x="1477108" y="3465376"/>
            <a:ext cx="4109775" cy="2602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비부도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: 0.96</a:t>
            </a:r>
          </a:p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0.70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E52FDE-5F32-ABC8-7C0D-BB27530B0C1D}"/>
              </a:ext>
            </a:extLst>
          </p:cNvPr>
          <p:cNvSpPr/>
          <p:nvPr/>
        </p:nvSpPr>
        <p:spPr>
          <a:xfrm>
            <a:off x="1477108" y="6067898"/>
            <a:ext cx="4109775" cy="603233"/>
          </a:xfrm>
          <a:prstGeom prst="rect">
            <a:avLst/>
          </a:prstGeom>
          <a:solidFill>
            <a:srgbClr val="062B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LendSure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2E4A38-7309-DF12-37BE-60E7A4938270}"/>
              </a:ext>
            </a:extLst>
          </p:cNvPr>
          <p:cNvSpPr/>
          <p:nvPr/>
        </p:nvSpPr>
        <p:spPr>
          <a:xfrm>
            <a:off x="7465926" y="6067898"/>
            <a:ext cx="4109775" cy="603233"/>
          </a:xfrm>
          <a:prstGeom prst="rect">
            <a:avLst/>
          </a:prstGeom>
          <a:solidFill>
            <a:srgbClr val="062B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Lending Club Model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5FDA6CF1-C76C-8411-403D-56F32B05B26A}"/>
              </a:ext>
            </a:extLst>
          </p:cNvPr>
          <p:cNvSpPr/>
          <p:nvPr/>
        </p:nvSpPr>
        <p:spPr>
          <a:xfrm>
            <a:off x="6309791" y="4332377"/>
            <a:ext cx="590656" cy="1135463"/>
          </a:xfrm>
          <a:prstGeom prst="chevron">
            <a:avLst>
              <a:gd name="adj" fmla="val 67012"/>
            </a:avLst>
          </a:prstGeom>
          <a:solidFill>
            <a:srgbClr val="14B4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E2CE49-AF9A-8E4A-AD01-A208FF9018EA}"/>
              </a:ext>
            </a:extLst>
          </p:cNvPr>
          <p:cNvSpPr/>
          <p:nvPr/>
        </p:nvSpPr>
        <p:spPr>
          <a:xfrm>
            <a:off x="7465925" y="3465376"/>
            <a:ext cx="4109775" cy="2602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비부도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0.77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endParaRPr lang="en-US" altLang="ko-KR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부도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0.23</a:t>
            </a:r>
            <a:endParaRPr lang="en-KR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pic>
        <p:nvPicPr>
          <p:cNvPr id="21" name="Picture 2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3B0F5B6-D1B7-CCB3-087B-5B1A35EF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140"/>
          <a:stretch/>
        </p:blipFill>
        <p:spPr>
          <a:xfrm>
            <a:off x="1477108" y="1707986"/>
            <a:ext cx="4114800" cy="1538911"/>
          </a:xfrm>
          <a:prstGeom prst="rect">
            <a:avLst/>
          </a:prstGeom>
        </p:spPr>
      </p:pic>
      <p:sp>
        <p:nvSpPr>
          <p:cNvPr id="22" name="직사각형 7">
            <a:extLst>
              <a:ext uri="{FF2B5EF4-FFF2-40B4-BE49-F238E27FC236}">
                <a16:creationId xmlns:a16="http://schemas.microsoft.com/office/drawing/2014/main" id="{4C62A2AB-7D87-D521-ACBF-0C6D967F7F58}"/>
              </a:ext>
            </a:extLst>
          </p:cNvPr>
          <p:cNvSpPr/>
          <p:nvPr/>
        </p:nvSpPr>
        <p:spPr>
          <a:xfrm>
            <a:off x="7465925" y="1677843"/>
            <a:ext cx="4109774" cy="1660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3" name="Picture 2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C6CC33C-21A7-6BED-30C0-89C42AA4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432" b="-1158"/>
          <a:stretch/>
        </p:blipFill>
        <p:spPr>
          <a:xfrm>
            <a:off x="7465925" y="1697938"/>
            <a:ext cx="4114800" cy="16606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E13D2E-A39A-A532-6504-FA37029C7F28}"/>
              </a:ext>
            </a:extLst>
          </p:cNvPr>
          <p:cNvSpPr txBox="1"/>
          <p:nvPr/>
        </p:nvSpPr>
        <p:spPr>
          <a:xfrm>
            <a:off x="4036927" y="1229415"/>
            <a:ext cx="513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비부도와 부도를 정확하게 예측한 정도를 계산</a:t>
            </a:r>
          </a:p>
        </p:txBody>
      </p:sp>
    </p:spTree>
    <p:extLst>
      <p:ext uri="{BB962C8B-B14F-4D97-AF65-F5344CB8AC3E}">
        <p14:creationId xmlns:p14="http://schemas.microsoft.com/office/powerpoint/2010/main" val="364617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ACB85-9109-C276-8213-FF70478B0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5BFE6B-7FFB-E71F-C3F4-4E68CA44885B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D429C-ACF5-2C8A-5698-B3BD5F00E094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06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354BFCE-A16C-9767-C5A1-B50A6EB01092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56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423B5-16CF-2DEC-969A-9FC08A700A99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Significance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FF028-2874-C2DD-046C-D7D1C475ABB1}"/>
              </a:ext>
            </a:extLst>
          </p:cNvPr>
          <p:cNvSpPr txBox="1"/>
          <p:nvPr/>
        </p:nvSpPr>
        <p:spPr>
          <a:xfrm>
            <a:off x="8492647" y="423062"/>
            <a:ext cx="299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SURE01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en-US" altLang="ko-KR" sz="1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SURE02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SURE03</a:t>
            </a:r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97C2B-22C3-AED3-58CA-C67ED29D0145}"/>
              </a:ext>
            </a:extLst>
          </p:cNvPr>
          <p:cNvSpPr txBox="1"/>
          <p:nvPr/>
        </p:nvSpPr>
        <p:spPr>
          <a:xfrm>
            <a:off x="1138395" y="576950"/>
            <a:ext cx="552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SURE 02</a:t>
            </a:r>
            <a:r>
              <a:rPr kumimoji="1" lang="ko-KR" altLang="en-US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</a:t>
            </a:r>
            <a:r>
              <a:rPr kumimoji="1"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높은 </a:t>
            </a:r>
            <a:r>
              <a:rPr kumimoji="1"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Sharpe Ratio</a:t>
            </a:r>
            <a:endParaRPr kumimoji="1"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6E813C-C3AE-C37A-B903-A9563160C685}"/>
              </a:ext>
            </a:extLst>
          </p:cNvPr>
          <p:cNvSpPr/>
          <p:nvPr/>
        </p:nvSpPr>
        <p:spPr>
          <a:xfrm>
            <a:off x="1477108" y="2127738"/>
            <a:ext cx="4109775" cy="2602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평균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2.62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분산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1.28</a:t>
            </a:r>
            <a:endParaRPr lang="en-KR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129E22-F593-E7DC-4D9C-B3317990DEA4}"/>
              </a:ext>
            </a:extLst>
          </p:cNvPr>
          <p:cNvSpPr/>
          <p:nvPr/>
        </p:nvSpPr>
        <p:spPr>
          <a:xfrm>
            <a:off x="1477108" y="4730260"/>
            <a:ext cx="4109775" cy="603233"/>
          </a:xfrm>
          <a:prstGeom prst="rect">
            <a:avLst/>
          </a:prstGeom>
          <a:solidFill>
            <a:srgbClr val="062B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LendSure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CE0ADC-FE95-C095-45C6-0C153745A1C8}"/>
              </a:ext>
            </a:extLst>
          </p:cNvPr>
          <p:cNvSpPr/>
          <p:nvPr/>
        </p:nvSpPr>
        <p:spPr>
          <a:xfrm>
            <a:off x="7465926" y="4730260"/>
            <a:ext cx="4109775" cy="603233"/>
          </a:xfrm>
          <a:prstGeom prst="rect">
            <a:avLst/>
          </a:prstGeom>
          <a:solidFill>
            <a:srgbClr val="062B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Lending Club Model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FA49ADD4-E212-0C0F-6669-610B336A082A}"/>
              </a:ext>
            </a:extLst>
          </p:cNvPr>
          <p:cNvSpPr/>
          <p:nvPr/>
        </p:nvSpPr>
        <p:spPr>
          <a:xfrm>
            <a:off x="6309791" y="2994739"/>
            <a:ext cx="590656" cy="1135463"/>
          </a:xfrm>
          <a:prstGeom prst="chevron">
            <a:avLst>
              <a:gd name="adj" fmla="val 67012"/>
            </a:avLst>
          </a:prstGeom>
          <a:solidFill>
            <a:srgbClr val="14B4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ED76B9-4F71-0CCF-CCFA-DC47C158EDF4}"/>
              </a:ext>
            </a:extLst>
          </p:cNvPr>
          <p:cNvSpPr/>
          <p:nvPr/>
        </p:nvSpPr>
        <p:spPr>
          <a:xfrm>
            <a:off x="7465925" y="2127738"/>
            <a:ext cx="4109775" cy="2602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평균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0.83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분산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: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8.74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endParaRPr lang="en-KR" sz="4000" b="1" dirty="0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23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6F69D-CA16-60BC-562E-6033BA7C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5F035A-574B-2322-3A73-CE573068B559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7328F-8B65-BEA3-9E56-64250EA380BA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06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3881A0D-1EBC-17F5-1825-44F2860BF9C9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57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82B6A-21CE-FAB9-E351-7E3CB80CCE53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Significance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7CB97-3217-A457-72D8-40738534D98D}"/>
              </a:ext>
            </a:extLst>
          </p:cNvPr>
          <p:cNvSpPr txBox="1"/>
          <p:nvPr/>
        </p:nvSpPr>
        <p:spPr>
          <a:xfrm>
            <a:off x="8467595" y="423062"/>
            <a:ext cx="3022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SURE01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SURE02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          </a:t>
            </a:r>
            <a:r>
              <a:rPr kumimoji="1" lang="en-US" altLang="ko-KR" sz="1400" dirty="0">
                <a:solidFill>
                  <a:srgbClr val="062B5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SURE03</a:t>
            </a:r>
            <a:endParaRPr kumimoji="1" lang="ko-KR" altLang="en-US" sz="1400" dirty="0">
              <a:solidFill>
                <a:srgbClr val="062B5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A0906-E5B9-ABDD-E7E6-F32FE918EA03}"/>
              </a:ext>
            </a:extLst>
          </p:cNvPr>
          <p:cNvSpPr txBox="1"/>
          <p:nvPr/>
        </p:nvSpPr>
        <p:spPr>
          <a:xfrm>
            <a:off x="1138395" y="576950"/>
            <a:ext cx="552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SURE 03</a:t>
            </a:r>
            <a:r>
              <a:rPr kumimoji="1" lang="ko-KR" altLang="en-US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</a:t>
            </a:r>
            <a:r>
              <a:rPr kumimoji="1"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안정적인 운영 시스템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71A18F-E160-573B-6E00-E7C64AD60FF9}"/>
              </a:ext>
            </a:extLst>
          </p:cNvPr>
          <p:cNvSpPr/>
          <p:nvPr/>
        </p:nvSpPr>
        <p:spPr>
          <a:xfrm>
            <a:off x="1768562" y="1808702"/>
            <a:ext cx="3647499" cy="3647499"/>
          </a:xfrm>
          <a:prstGeom prst="ellipse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NIM을</a:t>
            </a:r>
            <a:r>
              <a:rPr lang="ko-KR" altLang="en-US" sz="2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통한</a:t>
            </a:r>
            <a:endParaRPr lang="en-US" altLang="ko-KR" sz="280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수수료 이외의 차익 발생</a:t>
            </a:r>
            <a:endParaRPr lang="en-KR" sz="280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3ECDA1-73C0-8C2E-BD9E-6FC5B3E35031}"/>
              </a:ext>
            </a:extLst>
          </p:cNvPr>
          <p:cNvSpPr/>
          <p:nvPr/>
        </p:nvSpPr>
        <p:spPr>
          <a:xfrm>
            <a:off x="6913318" y="1808702"/>
            <a:ext cx="3647499" cy="3647499"/>
          </a:xfrm>
          <a:prstGeom prst="ellipse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신용도가 높은 사람에게 우선적으로 대출하는 시스템 실행으로</a:t>
            </a:r>
            <a:endParaRPr lang="en-US" altLang="ko-KR" sz="240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손실 최소화</a:t>
            </a:r>
            <a:endParaRPr lang="en-US" altLang="ko-KR" sz="240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872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C461D-9EA9-5B16-4C9B-2A916CAA7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morph_target">
            <a:extLst>
              <a:ext uri="{FF2B5EF4-FFF2-40B4-BE49-F238E27FC236}">
                <a16:creationId xmlns:a16="http://schemas.microsoft.com/office/drawing/2014/main" id="{B68CF0A6-D036-54F0-E075-A8AA2E94C1AF}"/>
              </a:ext>
            </a:extLst>
          </p:cNvPr>
          <p:cNvSpPr txBox="1"/>
          <p:nvPr/>
        </p:nvSpPr>
        <p:spPr>
          <a:xfrm>
            <a:off x="4000726" y="1140940"/>
            <a:ext cx="4686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600" b="1" dirty="0">
                <a:solidFill>
                  <a:srgbClr val="EF4123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Sure</a:t>
            </a:r>
            <a:endParaRPr kumimoji="1" lang="ko-KR" altLang="en-US" sz="9600" b="1" dirty="0">
              <a:solidFill>
                <a:srgbClr val="EF4123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547D782-E51A-F8FC-12FA-B34835C376DE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ç</a:t>
            </a:r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973CD-0A86-8476-313B-C7D724F3A8FB}"/>
              </a:ext>
            </a:extLst>
          </p:cNvPr>
          <p:cNvSpPr txBox="1"/>
          <p:nvPr/>
        </p:nvSpPr>
        <p:spPr>
          <a:xfrm rot="16200000" flipV="1">
            <a:off x="-337774" y="843148"/>
            <a:ext cx="152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Thank You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08D07-34A1-583B-8483-8BCE912A7C9B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4E226-4E78-B8B3-7EC8-A72385A59CD6}"/>
              </a:ext>
            </a:extLst>
          </p:cNvPr>
          <p:cNvSpPr txBox="1"/>
          <p:nvPr/>
        </p:nvSpPr>
        <p:spPr>
          <a:xfrm>
            <a:off x="7052996" y="4946899"/>
            <a:ext cx="429309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SNU 빅데이터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핀테크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AI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고급 전문가 과정</a:t>
            </a:r>
            <a:endParaRPr lang="en-KR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r"/>
            <a:r>
              <a:rPr lang="en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제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10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기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en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4조</a:t>
            </a:r>
          </a:p>
          <a:p>
            <a:pPr algn="r"/>
            <a:endParaRPr lang="en-KR" sz="5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r"/>
            <a:endParaRPr lang="en-KR" sz="5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r"/>
            <a:endParaRPr lang="en-KR" sz="5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r"/>
            <a:r>
              <a:rPr lang="en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문현빈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신주영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이수빈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이정민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이지호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조정욱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현민재</a:t>
            </a:r>
            <a:endParaRPr lang="en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C27BAD-19C9-35AC-7695-AE8D07CA4A56}"/>
              </a:ext>
            </a:extLst>
          </p:cNvPr>
          <p:cNvSpPr txBox="1"/>
          <p:nvPr/>
        </p:nvSpPr>
        <p:spPr>
          <a:xfrm>
            <a:off x="1937299" y="948582"/>
            <a:ext cx="2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spc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사업제안서</a:t>
            </a:r>
            <a:endParaRPr lang="en-KR" spc="2000" dirty="0"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F2CB4-3A62-4C55-0A6E-DF3A092BF8EE}"/>
              </a:ext>
            </a:extLst>
          </p:cNvPr>
          <p:cNvSpPr txBox="1"/>
          <p:nvPr/>
        </p:nvSpPr>
        <p:spPr>
          <a:xfrm>
            <a:off x="1812174" y="1145864"/>
            <a:ext cx="97411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600" b="1" dirty="0">
                <a:solidFill>
                  <a:srgbClr val="062B5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Lend</a:t>
            </a:r>
          </a:p>
          <a:p>
            <a:r>
              <a:rPr kumimoji="1"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: the NEW P2P lending</a:t>
            </a:r>
            <a:endParaRPr kumimoji="1" lang="ko-KR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CBF11A6-587E-A51E-28D9-AAED76F82572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58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2982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57DFE6-44B6-7C70-631E-4C9926CB4F26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A6E8D-D3D1-0402-D52C-AF87EE2C5AD1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B5630-8F74-9011-C053-F79DADC4E6F6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Appendix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F16CF-9B26-0AAF-BE26-A734A6C97D2A}"/>
              </a:ext>
            </a:extLst>
          </p:cNvPr>
          <p:cNvSpPr txBox="1"/>
          <p:nvPr/>
        </p:nvSpPr>
        <p:spPr>
          <a:xfrm>
            <a:off x="1349850" y="356130"/>
            <a:ext cx="286809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 err="1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시점별</a:t>
            </a:r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kumimoji="1" lang="ko-KR" altLang="en-US" sz="3500" b="1" dirty="0" err="1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칼럼명</a:t>
            </a:r>
            <a:endParaRPr kumimoji="1" lang="ko-KR" altLang="en-US" sz="3500" b="1" dirty="0">
              <a:solidFill>
                <a:srgbClr val="0E3C60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642BCF0-2C2D-A0C6-58BE-99D5CD8A7087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" name="직선 연결선[R] 11">
            <a:extLst>
              <a:ext uri="{FF2B5EF4-FFF2-40B4-BE49-F238E27FC236}">
                <a16:creationId xmlns:a16="http://schemas.microsoft.com/office/drawing/2014/main" id="{6A9BF9B8-BEF2-1B06-1093-53E689BD2E46}"/>
              </a:ext>
            </a:extLst>
          </p:cNvPr>
          <p:cNvCxnSpPr/>
          <p:nvPr/>
        </p:nvCxnSpPr>
        <p:spPr>
          <a:xfrm>
            <a:off x="1466017" y="2838048"/>
            <a:ext cx="98444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12">
            <a:extLst>
              <a:ext uri="{FF2B5EF4-FFF2-40B4-BE49-F238E27FC236}">
                <a16:creationId xmlns:a16="http://schemas.microsoft.com/office/drawing/2014/main" id="{70067FB3-4D0E-98F6-B39D-F672737E4186}"/>
              </a:ext>
            </a:extLst>
          </p:cNvPr>
          <p:cNvSpPr>
            <a:spLocks noChangeAspect="1"/>
          </p:cNvSpPr>
          <p:nvPr/>
        </p:nvSpPr>
        <p:spPr>
          <a:xfrm rot="908354" flipH="1">
            <a:off x="3952759" y="2770350"/>
            <a:ext cx="135396" cy="1353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16">
            <a:extLst>
              <a:ext uri="{FF2B5EF4-FFF2-40B4-BE49-F238E27FC236}">
                <a16:creationId xmlns:a16="http://schemas.microsoft.com/office/drawing/2014/main" id="{A11833DF-95EC-1E36-40B5-4C076481ACC2}"/>
              </a:ext>
            </a:extLst>
          </p:cNvPr>
          <p:cNvSpPr>
            <a:spLocks noChangeAspect="1"/>
          </p:cNvSpPr>
          <p:nvPr/>
        </p:nvSpPr>
        <p:spPr>
          <a:xfrm rot="908354" flipH="1">
            <a:off x="7832605" y="2771751"/>
            <a:ext cx="135396" cy="1353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47323-7107-A39E-0F41-BB768A022EB1}"/>
              </a:ext>
            </a:extLst>
          </p:cNvPr>
          <p:cNvSpPr txBox="1"/>
          <p:nvPr/>
        </p:nvSpPr>
        <p:spPr>
          <a:xfrm>
            <a:off x="3316609" y="3074030"/>
            <a:ext cx="14076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300" dirty="0">
                <a:solidFill>
                  <a:srgbClr val="0E3C60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LC </a:t>
            </a:r>
            <a:r>
              <a:rPr kumimoji="1" lang="ko-KR" altLang="en-US" sz="2300" dirty="0">
                <a:solidFill>
                  <a:srgbClr val="0E3C60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방문</a:t>
            </a:r>
            <a:r>
              <a:rPr kumimoji="1" lang="ko-KR" altLang="en-US" sz="2300" dirty="0">
                <a:solidFill>
                  <a:srgbClr val="0E3C60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45B36-EA44-5057-DB55-78CF40856194}"/>
              </a:ext>
            </a:extLst>
          </p:cNvPr>
          <p:cNvSpPr txBox="1"/>
          <p:nvPr/>
        </p:nvSpPr>
        <p:spPr>
          <a:xfrm>
            <a:off x="7196454" y="3074030"/>
            <a:ext cx="14076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300" dirty="0">
                <a:solidFill>
                  <a:srgbClr val="0E3C60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대출 실행</a:t>
            </a:r>
            <a:endParaRPr kumimoji="1" lang="ko-KR" altLang="en-US" sz="2300" dirty="0">
              <a:solidFill>
                <a:srgbClr val="0E3C60"/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C244A-99E4-E53D-0DFF-E0719F3198AD}"/>
              </a:ext>
            </a:extLst>
          </p:cNvPr>
          <p:cNvSpPr txBox="1"/>
          <p:nvPr/>
        </p:nvSpPr>
        <p:spPr>
          <a:xfrm>
            <a:off x="1709292" y="1562307"/>
            <a:ext cx="2294818" cy="3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시기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1</a:t>
            </a:r>
          </a:p>
        </p:txBody>
      </p:sp>
      <p:cxnSp>
        <p:nvCxnSpPr>
          <p:cNvPr id="14" name="직선 화살표 연결선 25">
            <a:extLst>
              <a:ext uri="{FF2B5EF4-FFF2-40B4-BE49-F238E27FC236}">
                <a16:creationId xmlns:a16="http://schemas.microsoft.com/office/drawing/2014/main" id="{434F5AF9-E976-C755-1F9E-AE62EFBE8467}"/>
              </a:ext>
            </a:extLst>
          </p:cNvPr>
          <p:cNvCxnSpPr/>
          <p:nvPr/>
        </p:nvCxnSpPr>
        <p:spPr>
          <a:xfrm flipV="1">
            <a:off x="9845025" y="3074029"/>
            <a:ext cx="0" cy="432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28">
            <a:extLst>
              <a:ext uri="{FF2B5EF4-FFF2-40B4-BE49-F238E27FC236}">
                <a16:creationId xmlns:a16="http://schemas.microsoft.com/office/drawing/2014/main" id="{E7E9294E-AD29-0C3E-420C-7F1EC5464FB0}"/>
              </a:ext>
            </a:extLst>
          </p:cNvPr>
          <p:cNvCxnSpPr/>
          <p:nvPr/>
        </p:nvCxnSpPr>
        <p:spPr>
          <a:xfrm>
            <a:off x="7724937" y="2050406"/>
            <a:ext cx="0" cy="432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FEB1F4-2C39-9CEE-5A86-93589110EB67}"/>
              </a:ext>
            </a:extLst>
          </p:cNvPr>
          <p:cNvSpPr txBox="1"/>
          <p:nvPr/>
        </p:nvSpPr>
        <p:spPr>
          <a:xfrm>
            <a:off x="5080343" y="3616272"/>
            <a:ext cx="2011218" cy="3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시기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2</a:t>
            </a:r>
          </a:p>
        </p:txBody>
      </p:sp>
      <p:cxnSp>
        <p:nvCxnSpPr>
          <p:cNvPr id="17" name="직선 화살표 연결선 30">
            <a:extLst>
              <a:ext uri="{FF2B5EF4-FFF2-40B4-BE49-F238E27FC236}">
                <a16:creationId xmlns:a16="http://schemas.microsoft.com/office/drawing/2014/main" id="{326C0B05-0614-8D1F-7765-C9FD0071089D}"/>
              </a:ext>
            </a:extLst>
          </p:cNvPr>
          <p:cNvCxnSpPr/>
          <p:nvPr/>
        </p:nvCxnSpPr>
        <p:spPr>
          <a:xfrm flipV="1">
            <a:off x="6097099" y="3074029"/>
            <a:ext cx="0" cy="432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31">
            <a:extLst>
              <a:ext uri="{FF2B5EF4-FFF2-40B4-BE49-F238E27FC236}">
                <a16:creationId xmlns:a16="http://schemas.microsoft.com/office/drawing/2014/main" id="{FBF6B355-74FF-9F9D-7D56-47F8E2A03768}"/>
              </a:ext>
            </a:extLst>
          </p:cNvPr>
          <p:cNvCxnSpPr/>
          <p:nvPr/>
        </p:nvCxnSpPr>
        <p:spPr>
          <a:xfrm>
            <a:off x="2856701" y="2050406"/>
            <a:ext cx="0" cy="432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1E4564-1D23-EDFC-E540-02F53C0304F1}"/>
              </a:ext>
            </a:extLst>
          </p:cNvPr>
          <p:cNvSpPr txBox="1"/>
          <p:nvPr/>
        </p:nvSpPr>
        <p:spPr>
          <a:xfrm>
            <a:off x="8722471" y="3616271"/>
            <a:ext cx="2219583" cy="3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시기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06ADF-7D48-C5BA-976C-1D152A6910DE}"/>
              </a:ext>
            </a:extLst>
          </p:cNvPr>
          <p:cNvSpPr txBox="1"/>
          <p:nvPr/>
        </p:nvSpPr>
        <p:spPr>
          <a:xfrm>
            <a:off x="6577527" y="1540875"/>
            <a:ext cx="229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시기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4D901-B10C-42EF-A02A-4F65B2C2A944}"/>
              </a:ext>
            </a:extLst>
          </p:cNvPr>
          <p:cNvSpPr txBox="1"/>
          <p:nvPr/>
        </p:nvSpPr>
        <p:spPr>
          <a:xfrm>
            <a:off x="7346521" y="5868238"/>
            <a:ext cx="4439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*</a:t>
            </a:r>
            <a:r>
              <a:rPr lang="en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4시기의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경우 데이터 자체를 제외했기에 표기를 하지 않음</a:t>
            </a:r>
            <a:endParaRPr lang="en-KR" sz="1400" dirty="0"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C6C6F149-C3B0-5668-ED5D-57ADF908AEB2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59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107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ADF8A-C8DB-D120-DEBC-51EAE66E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orph_target">
            <a:extLst>
              <a:ext uri="{FF2B5EF4-FFF2-40B4-BE49-F238E27FC236}">
                <a16:creationId xmlns:a16="http://schemas.microsoft.com/office/drawing/2014/main" id="{CCD8BDB4-1607-879F-6075-218E46FA0793}"/>
              </a:ext>
            </a:extLst>
          </p:cNvPr>
          <p:cNvSpPr>
            <a:spLocks noChangeAspect="1"/>
          </p:cNvSpPr>
          <p:nvPr/>
        </p:nvSpPr>
        <p:spPr>
          <a:xfrm>
            <a:off x="920382" y="2059923"/>
            <a:ext cx="2738154" cy="2738154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7EB312-D760-CF39-0E15-D9B137308D6C}"/>
              </a:ext>
            </a:extLst>
          </p:cNvPr>
          <p:cNvSpPr/>
          <p:nvPr/>
        </p:nvSpPr>
        <p:spPr>
          <a:xfrm>
            <a:off x="5009322" y="815010"/>
            <a:ext cx="6611178" cy="1302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EA648-1559-0875-2D4B-B17DCC0216E2}"/>
              </a:ext>
            </a:extLst>
          </p:cNvPr>
          <p:cNvSpPr/>
          <p:nvPr/>
        </p:nvSpPr>
        <p:spPr>
          <a:xfrm>
            <a:off x="5009322" y="2681219"/>
            <a:ext cx="6611178" cy="1302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D17907-C2B6-0A47-06B3-E97921D472A5}"/>
              </a:ext>
            </a:extLst>
          </p:cNvPr>
          <p:cNvSpPr/>
          <p:nvPr/>
        </p:nvSpPr>
        <p:spPr>
          <a:xfrm>
            <a:off x="5009322" y="4547430"/>
            <a:ext cx="6611178" cy="1302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97B2C-20DB-2A83-1CCC-5BF3033F1BD3}"/>
              </a:ext>
            </a:extLst>
          </p:cNvPr>
          <p:cNvSpPr txBox="1"/>
          <p:nvPr/>
        </p:nvSpPr>
        <p:spPr>
          <a:xfrm>
            <a:off x="5288279" y="1189124"/>
            <a:ext cx="6056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SURE 01</a:t>
            </a:r>
            <a:r>
              <a:rPr kumimoji="1" lang="ko-KR" altLang="en-US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</a:t>
            </a:r>
            <a:r>
              <a:rPr kumimoji="1"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정확한 부도 예측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EF84F-B9E9-0A65-CCE2-4E4B299A8C57}"/>
              </a:ext>
            </a:extLst>
          </p:cNvPr>
          <p:cNvSpPr txBox="1"/>
          <p:nvPr/>
        </p:nvSpPr>
        <p:spPr>
          <a:xfrm>
            <a:off x="5288280" y="3055333"/>
            <a:ext cx="5772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SURE 02</a:t>
            </a:r>
            <a:r>
              <a:rPr kumimoji="1" lang="ko-KR" altLang="en-US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</a:t>
            </a:r>
            <a:r>
              <a:rPr kumimoji="1"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높은 </a:t>
            </a:r>
            <a:r>
              <a:rPr kumimoji="1"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Sharpe Ratio</a:t>
            </a:r>
            <a:endParaRPr kumimoji="1"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9026-B92E-2F49-6C1D-9805E26CF515}"/>
              </a:ext>
            </a:extLst>
          </p:cNvPr>
          <p:cNvSpPr txBox="1"/>
          <p:nvPr/>
        </p:nvSpPr>
        <p:spPr>
          <a:xfrm>
            <a:off x="5288280" y="4921542"/>
            <a:ext cx="552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SURE 03</a:t>
            </a:r>
            <a:r>
              <a:rPr kumimoji="1" lang="ko-KR" altLang="en-US" sz="3000" b="1" dirty="0">
                <a:solidFill>
                  <a:srgbClr val="EF4123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</a:t>
            </a:r>
            <a:r>
              <a:rPr kumimoji="1"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안정적인 운영 시스템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71230-F1CA-6F71-D74B-A7B0F07B6BB5}"/>
              </a:ext>
            </a:extLst>
          </p:cNvPr>
          <p:cNvSpPr txBox="1"/>
          <p:nvPr/>
        </p:nvSpPr>
        <p:spPr>
          <a:xfrm>
            <a:off x="1485232" y="3075057"/>
            <a:ext cx="160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SURE</a:t>
            </a:r>
            <a:endParaRPr kumimoji="1" lang="ko-KR" altLang="en-US" sz="4000" b="1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2987B53F-3DDB-BE80-33C8-CB2E9C4CCB23}"/>
              </a:ext>
            </a:extLst>
          </p:cNvPr>
          <p:cNvCxnSpPr>
            <a:endCxn id="4" idx="1"/>
          </p:cNvCxnSpPr>
          <p:nvPr/>
        </p:nvCxnSpPr>
        <p:spPr>
          <a:xfrm flipV="1">
            <a:off x="3658536" y="1466123"/>
            <a:ext cx="1350786" cy="1215096"/>
          </a:xfrm>
          <a:prstGeom prst="bentConnector3">
            <a:avLst/>
          </a:prstGeom>
          <a:ln>
            <a:solidFill>
              <a:srgbClr val="EF4123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E6590EB7-73CA-63A9-F6B3-DFA9D1A9277B}"/>
              </a:ext>
            </a:extLst>
          </p:cNvPr>
          <p:cNvCxnSpPr>
            <a:cxnSpLocks/>
          </p:cNvCxnSpPr>
          <p:nvPr/>
        </p:nvCxnSpPr>
        <p:spPr>
          <a:xfrm>
            <a:off x="3658536" y="3939879"/>
            <a:ext cx="1350786" cy="1258662"/>
          </a:xfrm>
          <a:prstGeom prst="bentConnector3">
            <a:avLst/>
          </a:prstGeom>
          <a:ln>
            <a:solidFill>
              <a:srgbClr val="EF4123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DEF95BC-D66C-564F-CA94-57214B063CED}"/>
              </a:ext>
            </a:extLst>
          </p:cNvPr>
          <p:cNvCxnSpPr>
            <a:cxnSpLocks/>
          </p:cNvCxnSpPr>
          <p:nvPr/>
        </p:nvCxnSpPr>
        <p:spPr>
          <a:xfrm>
            <a:off x="3658536" y="3332332"/>
            <a:ext cx="1350786" cy="0"/>
          </a:xfrm>
          <a:prstGeom prst="line">
            <a:avLst/>
          </a:prstGeom>
          <a:ln>
            <a:solidFill>
              <a:srgbClr val="EF4123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4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A85B8-0CFD-7AEB-29F3-C5B878BE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C77537-8104-CCA1-9B76-CF20CA98080A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B417E-F18E-5829-2539-003ABF0DF8DC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07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398F289-5150-9E24-FCC0-5B2F1981DFB0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60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61035-59F4-DDBB-8BF9-2B731881312C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Appendix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3F628-5B57-11A5-4575-C1AC1C0D11A3}"/>
              </a:ext>
            </a:extLst>
          </p:cNvPr>
          <p:cNvSpPr txBox="1"/>
          <p:nvPr/>
        </p:nvSpPr>
        <p:spPr>
          <a:xfrm>
            <a:off x="1349850" y="356130"/>
            <a:ext cx="286809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 err="1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시점별</a:t>
            </a:r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kumimoji="1" lang="ko-KR" altLang="en-US" sz="3500" b="1" dirty="0" err="1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칼럼명</a:t>
            </a:r>
            <a:endParaRPr kumimoji="1" lang="ko-KR" altLang="en-US" sz="3500" b="1" dirty="0">
              <a:solidFill>
                <a:srgbClr val="0E3C60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16C775C-120E-F138-37F4-755623632EBA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A093CCA-7966-74C6-63EE-087CE9E45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05453"/>
              </p:ext>
            </p:extLst>
          </p:nvPr>
        </p:nvGraphicFramePr>
        <p:xfrm>
          <a:off x="1092579" y="1073655"/>
          <a:ext cx="10674041" cy="5308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7911">
                  <a:extLst>
                    <a:ext uri="{9D8B030D-6E8A-4147-A177-3AD203B41FA5}">
                      <a16:colId xmlns:a16="http://schemas.microsoft.com/office/drawing/2014/main" val="2922389067"/>
                    </a:ext>
                  </a:extLst>
                </a:gridCol>
                <a:gridCol w="8996130">
                  <a:extLst>
                    <a:ext uri="{9D8B030D-6E8A-4147-A177-3AD203B41FA5}">
                      <a16:colId xmlns:a16="http://schemas.microsoft.com/office/drawing/2014/main" val="1663470999"/>
                    </a:ext>
                  </a:extLst>
                </a:gridCol>
              </a:tblGrid>
              <a:tr h="50549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시기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칼럼명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9831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1</a:t>
                      </a:r>
                      <a:endParaRPr lang="en-KR" b="0" i="0" dirty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'term'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emp_length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annual_inc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'delinq_2yrs'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fico_avg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'inq_last_6mths'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open_acc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pub_rec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revol_bal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revol_util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total_acc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acc_now_delinq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tot_cur_bal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total_rev_hi_lim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avg_cur_bal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bc_open_to_buy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bc_util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'chargeoff_within_12_mths'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mort_acc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'num_accts_ever_120_pd'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num_actv_rev_tl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num_bc_sats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num_bc_tl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num_op_rev_tl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num_rev_accts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'num_rev_tl_bal_gt_0'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num_sats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pct_tl_nvr_dlq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'percent_bc_gt_75'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pub_rec_bankruptcies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tax_liens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tot_hi_cred_lim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total_bal_ex_mort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total_bc_limit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total_il_high_credit_limit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home_ownership_MORTGAGE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home_ownership_NONE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home_ownership_OTHER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home_ownership_OWN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home_ownership_RENT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verification_status_Source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Verified'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verification_status_Verified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loan_status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altLang="ko-KR" b="0" i="0" dirty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783907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2</a:t>
                      </a:r>
                      <a:endParaRPr lang="en-KR" b="0" i="0" dirty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'grade',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sub_grade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loan_amnt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int_rate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altLang="ko-KR" b="0" i="0" dirty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850909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3</a:t>
                      </a:r>
                      <a:endParaRPr lang="en-KR" b="0" i="0" dirty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'acc_open_past_24mths', 'inq_last_12m', 'num_tl_120dpd_2m', 'num_tl_30dpd',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last_fico_range_low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'installment',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funded_amnt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'num_tl_90g_dpd_24m',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num_il_tl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inq_fi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'num_tl_op_past_12m',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funded_amnt_inv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num_actv_bc_tl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last_fico_range_high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altLang="ko-KR" b="0" i="0" dirty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347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257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02760-8B13-31EB-A646-517FC5200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4D7FDC-F3EA-C843-3AAB-F762B32905AC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EBF7B-F40D-3018-2273-79E4A97F3027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07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81B9A12-C204-ACE9-F0A4-3D41B7FEB491}"/>
              </a:ext>
            </a:extLst>
          </p:cNvPr>
          <p:cNvSpPr txBox="1">
            <a:spLocks/>
          </p:cNvSpPr>
          <p:nvPr/>
        </p:nvSpPr>
        <p:spPr>
          <a:xfrm>
            <a:off x="-9331" y="6470164"/>
            <a:ext cx="867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61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8E3C0-F3C0-67A3-0A26-A5C9514ADCED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Appendix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5EBC7-418B-F20F-E133-666D39F00124}"/>
              </a:ext>
            </a:extLst>
          </p:cNvPr>
          <p:cNvSpPr txBox="1"/>
          <p:nvPr/>
        </p:nvSpPr>
        <p:spPr>
          <a:xfrm>
            <a:off x="1349850" y="356130"/>
            <a:ext cx="40446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데이터 </a:t>
            </a:r>
            <a:r>
              <a:rPr kumimoji="1" lang="en-US" altLang="ko-KR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Scaling</a:t>
            </a:r>
            <a:r>
              <a:rPr kumimoji="1" lang="ko-KR" altLang="en-US" sz="3500" b="1" dirty="0">
                <a:solidFill>
                  <a:srgbClr val="0E3C60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방법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0E0FDBB-72B1-9A19-55A4-D1E043D42CB3}"/>
              </a:ext>
            </a:extLst>
          </p:cNvPr>
          <p:cNvSpPr/>
          <p:nvPr/>
        </p:nvSpPr>
        <p:spPr>
          <a:xfrm rot="5400000">
            <a:off x="1094986" y="641330"/>
            <a:ext cx="457775" cy="60542"/>
          </a:xfrm>
          <a:prstGeom prst="rect">
            <a:avLst/>
          </a:prstGeom>
          <a:solidFill>
            <a:srgbClr val="14B4C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EB8B97-2335-4D38-D009-483084590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520086"/>
              </p:ext>
            </p:extLst>
          </p:nvPr>
        </p:nvGraphicFramePr>
        <p:xfrm>
          <a:off x="1293603" y="1347452"/>
          <a:ext cx="10627750" cy="4163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626">
                  <a:extLst>
                    <a:ext uri="{9D8B030D-6E8A-4147-A177-3AD203B41FA5}">
                      <a16:colId xmlns:a16="http://schemas.microsoft.com/office/drawing/2014/main" val="2922389067"/>
                    </a:ext>
                  </a:extLst>
                </a:gridCol>
                <a:gridCol w="3007124">
                  <a:extLst>
                    <a:ext uri="{9D8B030D-6E8A-4147-A177-3AD203B41FA5}">
                      <a16:colId xmlns:a16="http://schemas.microsoft.com/office/drawing/2014/main" val="1663470999"/>
                    </a:ext>
                  </a:extLst>
                </a:gridCol>
              </a:tblGrid>
              <a:tr h="50549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칼럼명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KR" b="0" i="0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처리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Noto Sans KR"/>
                          <a:ea typeface="Noto Sans KR"/>
                        </a:rPr>
                        <a:t> 방법</a:t>
                      </a:r>
                      <a:endParaRPr lang="en-KR" b="0" i="0" dirty="0">
                        <a:solidFill>
                          <a:schemeClr val="bg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62B5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29831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emp_length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open_acc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total_acc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mort_acc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num_actv_rev_tl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num_bc_sats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num_bc_tl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num_op_rev_tl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num_rev_accts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num_sats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grade,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sub_grade</a:t>
                      </a:r>
                      <a:endParaRPr lang="en-US" b="0" i="0" dirty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ordinal </a:t>
                      </a:r>
                      <a:r>
                        <a:rPr lang="ko-KR" altLang="en-US" b="0" i="0" dirty="0">
                          <a:latin typeface="Noto Sans KR"/>
                          <a:ea typeface="Noto Sans KR"/>
                        </a:rPr>
                        <a:t>변수 </a:t>
                      </a: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min-max </a:t>
                      </a:r>
                      <a:r>
                        <a:rPr lang="ko-KR" altLang="en-US" b="0" i="0" dirty="0">
                          <a:latin typeface="Noto Sans KR"/>
                          <a:ea typeface="Noto Sans KR"/>
                        </a:rPr>
                        <a:t>스케일링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850909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annual_inc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dti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revol_bal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revol_util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tot_cur_bal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bc_open_to_buy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bc_util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pct_tl_nvr_dla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percent_bc_gt_75,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tot_hi_cred_lim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total_bal_ex_mort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total_bc_limit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total_il_high_credit_limit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loan_amnt</a:t>
                      </a:r>
                      <a:endParaRPr lang="en-US" b="0" i="0" dirty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 i="0" dirty="0">
                          <a:latin typeface="Noto Sans KR"/>
                          <a:ea typeface="Noto Sans KR"/>
                        </a:rPr>
                        <a:t>로그 변환 후 </a:t>
                      </a:r>
                      <a:r>
                        <a:rPr lang="en-US" altLang="ko-KR" b="0" i="0" dirty="0">
                          <a:latin typeface="Noto Sans KR"/>
                          <a:ea typeface="Noto Sans KR"/>
                        </a:rPr>
                        <a:t>min-max </a:t>
                      </a:r>
                      <a:r>
                        <a:rPr lang="ko-KR" altLang="en-US" b="0" i="0" dirty="0">
                          <a:latin typeface="Noto Sans KR"/>
                          <a:ea typeface="Noto Sans KR"/>
                        </a:rPr>
                        <a:t>스케일링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347504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fico_avg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total_re_hi_lim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avg_cur_bal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num_rev_tl_bal_gt_0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연속형 변수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min-max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스케일링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142499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b="0" i="0" dirty="0">
                          <a:latin typeface="Noto Sans KR"/>
                          <a:ea typeface="Noto Sans KR"/>
                        </a:rPr>
                        <a:t>term,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deling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 2yrs, int_last_6mths,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pub_rec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acc_now_deling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chargeoff_within_12_mths, num_accts_ever_120_pd,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pub_rec_bankruptcies</a:t>
                      </a:r>
                      <a:r>
                        <a:rPr lang="en-US" b="0" i="0" dirty="0">
                          <a:latin typeface="Noto Sans KR"/>
                          <a:ea typeface="Noto Sans KR"/>
                        </a:rPr>
                        <a:t>, </a:t>
                      </a:r>
                      <a:r>
                        <a:rPr lang="en-US" b="0" i="0" dirty="0" err="1">
                          <a:latin typeface="Noto Sans KR"/>
                          <a:ea typeface="Noto Sans KR"/>
                        </a:rPr>
                        <a:t>tax_liens</a:t>
                      </a:r>
                      <a:endParaRPr lang="en-US" b="0" i="0" dirty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 i="0" dirty="0">
                          <a:latin typeface="Noto Sans KR"/>
                          <a:ea typeface="Noto Sans KR"/>
                        </a:rPr>
                        <a:t>이진화</a:t>
                      </a:r>
                      <a:endParaRPr lang="en-US" altLang="ko-KR" b="0" i="0" dirty="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971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225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3C34-D5EE-06A4-C6A9-22E4685DD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249236-0677-5EDE-B7F0-BA156B94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396D-3377-D540-829B-AC9C46A08449}" type="slidenum">
              <a:rPr lang="en-KR" smtClean="0"/>
              <a:t>7</a:t>
            </a:fld>
            <a:endParaRPr lang="en-KR"/>
          </a:p>
        </p:txBody>
      </p:sp>
      <p:sp>
        <p:nvSpPr>
          <p:cNvPr id="3" name="!!morph_target">
            <a:extLst>
              <a:ext uri="{FF2B5EF4-FFF2-40B4-BE49-F238E27FC236}">
                <a16:creationId xmlns:a16="http://schemas.microsoft.com/office/drawing/2014/main" id="{7DF1CFCA-EF46-9AFE-8345-6BAEFF2CBFAE}"/>
              </a:ext>
            </a:extLst>
          </p:cNvPr>
          <p:cNvSpPr txBox="1"/>
          <p:nvPr/>
        </p:nvSpPr>
        <p:spPr>
          <a:xfrm>
            <a:off x="4000726" y="1140940"/>
            <a:ext cx="4686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600" b="1" dirty="0">
                <a:solidFill>
                  <a:srgbClr val="EF4123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Sure</a:t>
            </a:r>
            <a:endParaRPr kumimoji="1" lang="ko-KR" altLang="en-US" sz="9600" b="1" dirty="0">
              <a:solidFill>
                <a:srgbClr val="EF4123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9F2592-725A-82FB-86C1-489E8EDE8A0C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ç</a:t>
            </a:r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16FC8-E774-F11B-AEC8-9595C1E1D717}"/>
              </a:ext>
            </a:extLst>
          </p:cNvPr>
          <p:cNvSpPr txBox="1"/>
          <p:nvPr/>
        </p:nvSpPr>
        <p:spPr>
          <a:xfrm rot="16200000" flipV="1">
            <a:off x="-9334" y="514708"/>
            <a:ext cx="86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Title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1FB3C-83B4-42FB-9605-0A409AF76912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00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00D9C96-3817-6F16-5739-4337EEBBCB94}"/>
              </a:ext>
            </a:extLst>
          </p:cNvPr>
          <p:cNvSpPr txBox="1">
            <a:spLocks/>
          </p:cNvSpPr>
          <p:nvPr/>
        </p:nvSpPr>
        <p:spPr>
          <a:xfrm>
            <a:off x="257367" y="6470164"/>
            <a:ext cx="334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6396D-3377-D540-829B-AC9C46A08449}" type="slidenum">
              <a:rPr lang="en-KR" smtClean="0"/>
              <a:pPr algn="ctr"/>
              <a:t>7</a:t>
            </a:fld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5A34E-4973-CCF6-1FB2-CA885B76C689}"/>
              </a:ext>
            </a:extLst>
          </p:cNvPr>
          <p:cNvSpPr txBox="1"/>
          <p:nvPr/>
        </p:nvSpPr>
        <p:spPr>
          <a:xfrm>
            <a:off x="7052996" y="4946899"/>
            <a:ext cx="429309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SNU 빅데이터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핀테크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AI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고급 전문가 과정</a:t>
            </a:r>
            <a:endParaRPr lang="en-KR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r"/>
            <a:r>
              <a:rPr lang="en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제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10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기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en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4조</a:t>
            </a:r>
          </a:p>
          <a:p>
            <a:pPr algn="r"/>
            <a:endParaRPr lang="en-KR" sz="5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r"/>
            <a:endParaRPr lang="en-KR" sz="5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r"/>
            <a:endParaRPr lang="en-KR" sz="5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  <a:p>
            <a:pPr algn="r"/>
            <a:r>
              <a:rPr lang="en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문현빈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신주영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이수빈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이정민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이지호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조정욱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 현민재</a:t>
            </a:r>
            <a:endParaRPr lang="en-KR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85358-BFDC-9E30-8370-A0A0C895051B}"/>
              </a:ext>
            </a:extLst>
          </p:cNvPr>
          <p:cNvSpPr txBox="1"/>
          <p:nvPr/>
        </p:nvSpPr>
        <p:spPr>
          <a:xfrm>
            <a:off x="1937299" y="948582"/>
            <a:ext cx="2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spc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사업제안서</a:t>
            </a:r>
            <a:endParaRPr lang="en-KR" spc="2000" dirty="0"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AE4FC-9046-0643-C3B2-929BB36FE4F9}"/>
              </a:ext>
            </a:extLst>
          </p:cNvPr>
          <p:cNvSpPr txBox="1"/>
          <p:nvPr/>
        </p:nvSpPr>
        <p:spPr>
          <a:xfrm>
            <a:off x="1812174" y="1145864"/>
            <a:ext cx="97411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600" b="1" dirty="0">
                <a:solidFill>
                  <a:srgbClr val="062B5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Lend</a:t>
            </a:r>
          </a:p>
          <a:p>
            <a:r>
              <a:rPr kumimoji="1"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: the NEW P2P lending</a:t>
            </a:r>
            <a:endParaRPr kumimoji="1" lang="ko-KR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298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399A7-71C3-B1DF-AA03-EC475FD1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DF51EF-E2EE-1997-EF56-66E9E008A092}"/>
              </a:ext>
            </a:extLst>
          </p:cNvPr>
          <p:cNvSpPr/>
          <p:nvPr/>
        </p:nvSpPr>
        <p:spPr>
          <a:xfrm>
            <a:off x="-9331" y="0"/>
            <a:ext cx="867747" cy="686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73817-401F-F0FA-3A7F-187D24C653E9}"/>
              </a:ext>
            </a:extLst>
          </p:cNvPr>
          <p:cNvSpPr txBox="1"/>
          <p:nvPr/>
        </p:nvSpPr>
        <p:spPr>
          <a:xfrm>
            <a:off x="-9330" y="3555484"/>
            <a:ext cx="867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00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0723A-D598-B025-7DCE-E8381223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7367" y="6470164"/>
            <a:ext cx="334347" cy="365125"/>
          </a:xfrm>
        </p:spPr>
        <p:txBody>
          <a:bodyPr/>
          <a:lstStyle/>
          <a:p>
            <a:pPr algn="ctr"/>
            <a:fld id="{5216396D-3377-D540-829B-AC9C46A08449}" type="slidenum">
              <a:rPr lang="en-KR" smtClean="0"/>
              <a:pPr algn="ctr"/>
              <a:t>8</a:t>
            </a:fld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65342-AE78-06DD-5EE0-E7E150759341}"/>
              </a:ext>
            </a:extLst>
          </p:cNvPr>
          <p:cNvSpPr/>
          <p:nvPr/>
        </p:nvSpPr>
        <p:spPr>
          <a:xfrm>
            <a:off x="1502227" y="894541"/>
            <a:ext cx="1068977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A9EF2-37B6-7118-C394-3B449E57855A}"/>
              </a:ext>
            </a:extLst>
          </p:cNvPr>
          <p:cNvSpPr txBox="1"/>
          <p:nvPr/>
        </p:nvSpPr>
        <p:spPr>
          <a:xfrm>
            <a:off x="1502227" y="89263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01</a:t>
            </a:r>
            <a:endParaRPr lang="en-KR" sz="14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0E1D7-3207-4222-9336-484136C4A386}"/>
              </a:ext>
            </a:extLst>
          </p:cNvPr>
          <p:cNvSpPr txBox="1"/>
          <p:nvPr/>
        </p:nvSpPr>
        <p:spPr>
          <a:xfrm>
            <a:off x="4644983" y="89263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02</a:t>
            </a:r>
            <a:endParaRPr lang="en-KR" sz="14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5613E-A11E-BDB0-3D05-A88AAA89B15C}"/>
              </a:ext>
            </a:extLst>
          </p:cNvPr>
          <p:cNvSpPr txBox="1"/>
          <p:nvPr/>
        </p:nvSpPr>
        <p:spPr>
          <a:xfrm>
            <a:off x="8235058" y="89263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03</a:t>
            </a:r>
            <a:endParaRPr lang="en-KR" sz="14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C931C-CA48-F411-441E-1507E441602F}"/>
              </a:ext>
            </a:extLst>
          </p:cNvPr>
          <p:cNvSpPr txBox="1"/>
          <p:nvPr/>
        </p:nvSpPr>
        <p:spPr>
          <a:xfrm>
            <a:off x="1770294" y="1017650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Problem Definition</a:t>
            </a:r>
            <a:endParaRPr lang="en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B0781-5A0E-7814-F297-804CCB4A0CF4}"/>
              </a:ext>
            </a:extLst>
          </p:cNvPr>
          <p:cNvSpPr txBox="1"/>
          <p:nvPr/>
        </p:nvSpPr>
        <p:spPr>
          <a:xfrm>
            <a:off x="4928339" y="1017650"/>
            <a:ext cx="257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Data Preprocessing</a:t>
            </a:r>
            <a:endParaRPr lang="en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DAB50-C570-09BB-27A4-49911D54FFF7}"/>
              </a:ext>
            </a:extLst>
          </p:cNvPr>
          <p:cNvSpPr txBox="1"/>
          <p:nvPr/>
        </p:nvSpPr>
        <p:spPr>
          <a:xfrm>
            <a:off x="8516405" y="1017650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Modeling</a:t>
            </a:r>
            <a:endParaRPr lang="en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7B3B3-C64D-ABEE-7221-B5773D960672}"/>
              </a:ext>
            </a:extLst>
          </p:cNvPr>
          <p:cNvSpPr txBox="1"/>
          <p:nvPr/>
        </p:nvSpPr>
        <p:spPr>
          <a:xfrm>
            <a:off x="5028799" y="1419152"/>
            <a:ext cx="2441694" cy="1235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데이터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전처리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데이터 시점 분류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불필요 행 및 칼럼 지우기</a:t>
            </a: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데이터 처리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0BF70-F634-1254-16C5-8C5277130232}"/>
              </a:ext>
            </a:extLst>
          </p:cNvPr>
          <p:cNvSpPr txBox="1"/>
          <p:nvPr/>
        </p:nvSpPr>
        <p:spPr>
          <a:xfrm>
            <a:off x="8621832" y="1419152"/>
            <a:ext cx="3299520" cy="1198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가지 모델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Navigator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 이자율 모델</a:t>
            </a: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Guardian 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회수율 예측 모델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Sentinel 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부도 예측 모델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3967C0-0FC1-F729-B010-C70AABB67E62}"/>
              </a:ext>
            </a:extLst>
          </p:cNvPr>
          <p:cNvSpPr txBox="1"/>
          <p:nvPr/>
        </p:nvSpPr>
        <p:spPr>
          <a:xfrm rot="16200000" flipV="1">
            <a:off x="-473842" y="979213"/>
            <a:ext cx="17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Table of Contents</a:t>
            </a:r>
            <a:endParaRPr lang="en-KR" sz="1400" dirty="0">
              <a:latin typeface="Noto Sans KR Light" panose="020B0200000000000000" pitchFamily="34" charset="-128"/>
              <a:ea typeface="Noto Sans KR Light" panose="020B0200000000000000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82D7F9-18E4-C908-BC5C-A77F92797211}"/>
              </a:ext>
            </a:extLst>
          </p:cNvPr>
          <p:cNvSpPr/>
          <p:nvPr/>
        </p:nvSpPr>
        <p:spPr>
          <a:xfrm>
            <a:off x="854527" y="3751083"/>
            <a:ext cx="1068977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7FCC86-BE52-218D-C937-B4C524E40847}"/>
              </a:ext>
            </a:extLst>
          </p:cNvPr>
          <p:cNvSpPr txBox="1"/>
          <p:nvPr/>
        </p:nvSpPr>
        <p:spPr>
          <a:xfrm>
            <a:off x="966037" y="374917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04</a:t>
            </a:r>
            <a:endParaRPr lang="en-KR" sz="14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C94B94-34FF-065B-ACED-39265E78A022}"/>
              </a:ext>
            </a:extLst>
          </p:cNvPr>
          <p:cNvSpPr txBox="1"/>
          <p:nvPr/>
        </p:nvSpPr>
        <p:spPr>
          <a:xfrm>
            <a:off x="4344090" y="374917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05</a:t>
            </a:r>
            <a:endParaRPr lang="en-KR" sz="14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532AF2-F270-A424-51C8-065525055242}"/>
              </a:ext>
            </a:extLst>
          </p:cNvPr>
          <p:cNvSpPr txBox="1"/>
          <p:nvPr/>
        </p:nvSpPr>
        <p:spPr>
          <a:xfrm>
            <a:off x="7853272" y="374917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06</a:t>
            </a:r>
            <a:endParaRPr lang="en-KR" sz="14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4EF618-61B0-7AFC-B8F7-BB376BF34AA5}"/>
              </a:ext>
            </a:extLst>
          </p:cNvPr>
          <p:cNvSpPr txBox="1"/>
          <p:nvPr/>
        </p:nvSpPr>
        <p:spPr>
          <a:xfrm>
            <a:off x="1234104" y="3874192"/>
            <a:ext cx="260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Model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Performance</a:t>
            </a:r>
            <a:endParaRPr lang="en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361436-C743-A6A5-2D29-03C44E5AF5BF}"/>
              </a:ext>
            </a:extLst>
          </p:cNvPr>
          <p:cNvSpPr txBox="1"/>
          <p:nvPr/>
        </p:nvSpPr>
        <p:spPr>
          <a:xfrm>
            <a:off x="4627446" y="3874192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Service Framework</a:t>
            </a:r>
            <a:endParaRPr lang="en-KR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2DC7ED-D622-4574-9CED-496CCE39CF4C}"/>
              </a:ext>
            </a:extLst>
          </p:cNvPr>
          <p:cNvSpPr txBox="1"/>
          <p:nvPr/>
        </p:nvSpPr>
        <p:spPr>
          <a:xfrm>
            <a:off x="8134619" y="3874192"/>
            <a:ext cx="1701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Significance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0E8730-1C32-0CC5-C542-1D417E002DBD}"/>
              </a:ext>
            </a:extLst>
          </p:cNvPr>
          <p:cNvSpPr txBox="1"/>
          <p:nvPr/>
        </p:nvSpPr>
        <p:spPr>
          <a:xfrm>
            <a:off x="1322213" y="4275997"/>
            <a:ext cx="3057227" cy="89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Lending Club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과 비교한 모델 성능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Sharpe Ratio</a:t>
            </a: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부도 분류 정확도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2F9E4D-F0A8-D9B6-2996-4D38E4A84EBC}"/>
              </a:ext>
            </a:extLst>
          </p:cNvPr>
          <p:cNvSpPr txBox="1"/>
          <p:nvPr/>
        </p:nvSpPr>
        <p:spPr>
          <a:xfrm>
            <a:off x="4703366" y="4275997"/>
            <a:ext cx="3057227" cy="963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서비스 운영 절차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대출 승인 절차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상품 운영 방식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48D7C7-2D7D-6030-A3D1-AEF907DA5687}"/>
              </a:ext>
            </a:extLst>
          </p:cNvPr>
          <p:cNvSpPr txBox="1"/>
          <p:nvPr/>
        </p:nvSpPr>
        <p:spPr>
          <a:xfrm>
            <a:off x="8201478" y="4275997"/>
            <a:ext cx="3473959" cy="134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LendSure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모델의 강점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SURE01 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정확한 부도 예측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SURE02 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높은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Sharpe Ratio</a:t>
            </a: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SURE03 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 안정적인 운영 시스템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109537" lvl="1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80000"/>
            </a:pP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d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03E96-25E5-EE9B-CECE-A45237394509}"/>
              </a:ext>
            </a:extLst>
          </p:cNvPr>
          <p:cNvSpPr txBox="1"/>
          <p:nvPr/>
        </p:nvSpPr>
        <p:spPr>
          <a:xfrm>
            <a:off x="1829340" y="1419152"/>
            <a:ext cx="2722220" cy="1526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우리 팀의 문제 정의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P2P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대출이란</a:t>
            </a: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관심대상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: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 투자자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,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 운영 주체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Objectives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Sharpe Ratio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공식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098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a basketball going through the rim of a basketball hoop">
            <a:extLst>
              <a:ext uri="{FF2B5EF4-FFF2-40B4-BE49-F238E27FC236}">
                <a16:creationId xmlns:a16="http://schemas.microsoft.com/office/drawing/2014/main" id="{8EA8FCF7-3479-1357-6355-57FD2FAE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A0368B-71ED-0B03-2D42-EF9B0F6B8A15}"/>
              </a:ext>
            </a:extLst>
          </p:cNvPr>
          <p:cNvGrpSpPr/>
          <p:nvPr/>
        </p:nvGrpSpPr>
        <p:grpSpPr>
          <a:xfrm>
            <a:off x="7546110" y="464109"/>
            <a:ext cx="4326036" cy="2748991"/>
            <a:chOff x="6810051" y="899538"/>
            <a:chExt cx="4326036" cy="27489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EF72F9-3305-2A50-901B-5C97FA837C12}"/>
                </a:ext>
              </a:extLst>
            </p:cNvPr>
            <p:cNvSpPr/>
            <p:nvPr/>
          </p:nvSpPr>
          <p:spPr>
            <a:xfrm>
              <a:off x="6810051" y="903767"/>
              <a:ext cx="4326036" cy="2744762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0BD578-330D-A1E1-FCE6-09A2F401820E}"/>
                </a:ext>
              </a:extLst>
            </p:cNvPr>
            <p:cNvSpPr/>
            <p:nvPr/>
          </p:nvSpPr>
          <p:spPr>
            <a:xfrm>
              <a:off x="6810051" y="899538"/>
              <a:ext cx="4326036" cy="195616"/>
            </a:xfrm>
            <a:prstGeom prst="rect">
              <a:avLst/>
            </a:prstGeom>
            <a:solidFill>
              <a:srgbClr val="062B52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2486C01-F1EA-2CB6-C3E9-8378346BB68C}"/>
              </a:ext>
            </a:extLst>
          </p:cNvPr>
          <p:cNvSpPr txBox="1"/>
          <p:nvPr/>
        </p:nvSpPr>
        <p:spPr>
          <a:xfrm>
            <a:off x="7637014" y="87382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01</a:t>
            </a:r>
            <a:endParaRPr lang="en-KR" sz="2000" dirty="0">
              <a:solidFill>
                <a:schemeClr val="bg1">
                  <a:lumMod val="7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44395-BA37-61D5-A102-2F4F2E54E899}"/>
              </a:ext>
            </a:extLst>
          </p:cNvPr>
          <p:cNvSpPr txBox="1"/>
          <p:nvPr/>
        </p:nvSpPr>
        <p:spPr>
          <a:xfrm>
            <a:off x="8003636" y="765499"/>
            <a:ext cx="37224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</a:rPr>
              <a:t>Problem Definition</a:t>
            </a:r>
            <a:endParaRPr lang="en-KR" sz="3000" b="1" dirty="0">
              <a:solidFill>
                <a:schemeClr val="tx1">
                  <a:lumMod val="65000"/>
                  <a:lumOff val="35000"/>
                </a:schemeClr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D5347-A101-30CC-FE2D-CB4E39893BDC}"/>
              </a:ext>
            </a:extLst>
          </p:cNvPr>
          <p:cNvSpPr txBox="1"/>
          <p:nvPr/>
        </p:nvSpPr>
        <p:spPr>
          <a:xfrm>
            <a:off x="8165021" y="1239943"/>
            <a:ext cx="3119765" cy="1813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chemeClr val="bg1">
                  <a:lumMod val="50000"/>
                </a:schemeClr>
              </a:buClr>
              <a:buSzPct val="80000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우리 팀의 문제 정의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69875" lvl="1" indent="-160338">
              <a:lnSpc>
                <a:spcPct val="114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P2P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대출이란</a:t>
            </a: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관심대상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 투자자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 운영 주체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Objectives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  <a:p>
            <a:pPr marL="269875" lvl="1" indent="-160338">
              <a:lnSpc>
                <a:spcPct val="13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Sharpe Ratio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ExtraLight" panose="020B0200000000000000" pitchFamily="34" charset="-128"/>
                <a:ea typeface="Noto Sans KR ExtraLight" panose="020B0200000000000000" pitchFamily="34" charset="-128"/>
              </a:rPr>
              <a:t>공식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ExtraLight" panose="020B0200000000000000" pitchFamily="34" charset="-128"/>
              <a:ea typeface="Noto Sans KR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3413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1">
                <a:lumMod val="65000"/>
                <a:lumOff val="35000"/>
              </a:schemeClr>
            </a:solidFill>
            <a:latin typeface="Noto Sans KR Medium" panose="020B0200000000000000" pitchFamily="34" charset="-128"/>
            <a:ea typeface="Noto Sans KR Medium" panose="020B0200000000000000" pitchFamily="34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tx1">
                <a:lumMod val="85000"/>
                <a:lumOff val="15000"/>
              </a:schemeClr>
            </a:solidFill>
            <a:latin typeface="Noto Sans KR Light" panose="020B0200000000000000" pitchFamily="34" charset="-128"/>
            <a:ea typeface="Noto Sans KR Light" panose="020B02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4170</TotalTime>
  <Words>3960</Words>
  <Application>Microsoft Macintosh PowerPoint</Application>
  <PresentationFormat>Widescreen</PresentationFormat>
  <Paragraphs>840</Paragraphs>
  <Slides>61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Noto Sans KR Medium</vt:lpstr>
      <vt:lpstr>NotoSansKR</vt:lpstr>
      <vt:lpstr>Noto Sans KR SemiBold</vt:lpstr>
      <vt:lpstr>Noto Sans KR ExtraLight</vt:lpstr>
      <vt:lpstr>Noto Sans KR</vt:lpstr>
      <vt:lpstr>Wingdings</vt:lpstr>
      <vt:lpstr>Aptos Display</vt:lpstr>
      <vt:lpstr>맑은 고딕</vt:lpstr>
      <vt:lpstr>Noto Sans KR Light</vt:lpstr>
      <vt:lpstr>Aptos</vt:lpstr>
      <vt:lpstr>Noto Sans KR ExtraBold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Hyunbin Moon</dc:creator>
  <cp:lastModifiedBy>Hyunbin Moon</cp:lastModifiedBy>
  <cp:revision>43</cp:revision>
  <dcterms:created xsi:type="dcterms:W3CDTF">2025-02-25T06:18:24Z</dcterms:created>
  <dcterms:modified xsi:type="dcterms:W3CDTF">2025-03-22T11:48:37Z</dcterms:modified>
</cp:coreProperties>
</file>